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8" r:id="rId2"/>
    <p:sldId id="256" r:id="rId3"/>
    <p:sldId id="257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456DC-EF83-4440-8355-9421E15A64F9}" v="922" dt="2021-10-04T06:47:42.3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 Nouwens" userId="8353804e-2678-43a2-93f0-24819df35336" providerId="ADAL" clId="{D54456DC-EF83-4440-8355-9421E15A64F9}"/>
    <pc:docChg chg="undo custSel addSld delSld modSld sldOrd">
      <pc:chgData name="Ton Nouwens" userId="8353804e-2678-43a2-93f0-24819df35336" providerId="ADAL" clId="{D54456DC-EF83-4440-8355-9421E15A64F9}" dt="2021-10-04T06:47:42.326" v="2881" actId="6549"/>
      <pc:docMkLst>
        <pc:docMk/>
      </pc:docMkLst>
      <pc:sldChg chg="modSp mod ord">
        <pc:chgData name="Ton Nouwens" userId="8353804e-2678-43a2-93f0-24819df35336" providerId="ADAL" clId="{D54456DC-EF83-4440-8355-9421E15A64F9}" dt="2021-10-04T06:45:20.605" v="2874" actId="20577"/>
        <pc:sldMkLst>
          <pc:docMk/>
          <pc:sldMk cId="664250635" sldId="256"/>
        </pc:sldMkLst>
        <pc:spChg chg="mod">
          <ac:chgData name="Ton Nouwens" userId="8353804e-2678-43a2-93f0-24819df35336" providerId="ADAL" clId="{D54456DC-EF83-4440-8355-9421E15A64F9}" dt="2021-10-04T06:45:20.605" v="2874" actId="20577"/>
          <ac:spMkLst>
            <pc:docMk/>
            <pc:sldMk cId="664250635" sldId="256"/>
            <ac:spMk id="2" creationId="{9C30CFFC-856E-414C-B93B-E1CF2D263599}"/>
          </ac:spMkLst>
        </pc:spChg>
        <pc:spChg chg="mod">
          <ac:chgData name="Ton Nouwens" userId="8353804e-2678-43a2-93f0-24819df35336" providerId="ADAL" clId="{D54456DC-EF83-4440-8355-9421E15A64F9}" dt="2021-09-29T12:13:14.096" v="166" actId="20577"/>
          <ac:spMkLst>
            <pc:docMk/>
            <pc:sldMk cId="664250635" sldId="256"/>
            <ac:spMk id="3" creationId="{C54B9254-0678-4B9E-AD01-04C399D4CD52}"/>
          </ac:spMkLst>
        </pc:spChg>
      </pc:sldChg>
      <pc:sldChg chg="addSp delSp modSp mod modAnim">
        <pc:chgData name="Ton Nouwens" userId="8353804e-2678-43a2-93f0-24819df35336" providerId="ADAL" clId="{D54456DC-EF83-4440-8355-9421E15A64F9}" dt="2021-10-04T06:45:41.446" v="2876" actId="20577"/>
        <pc:sldMkLst>
          <pc:docMk/>
          <pc:sldMk cId="3466933002" sldId="257"/>
        </pc:sldMkLst>
        <pc:spChg chg="mod">
          <ac:chgData name="Ton Nouwens" userId="8353804e-2678-43a2-93f0-24819df35336" providerId="ADAL" clId="{D54456DC-EF83-4440-8355-9421E15A64F9}" dt="2021-10-03T14:36:25.175" v="582" actId="20577"/>
          <ac:spMkLst>
            <pc:docMk/>
            <pc:sldMk cId="3466933002" sldId="257"/>
            <ac:spMk id="2" creationId="{15F912F4-FDCA-46E7-9E47-76D6BA51DE07}"/>
          </ac:spMkLst>
        </pc:spChg>
        <pc:spChg chg="add mod">
          <ac:chgData name="Ton Nouwens" userId="8353804e-2678-43a2-93f0-24819df35336" providerId="ADAL" clId="{D54456DC-EF83-4440-8355-9421E15A64F9}" dt="2021-10-04T06:45:41.446" v="2876" actId="20577"/>
          <ac:spMkLst>
            <pc:docMk/>
            <pc:sldMk cId="3466933002" sldId="257"/>
            <ac:spMk id="4" creationId="{B6B88ACF-A925-4EA7-9F45-F32F87DE0B8E}"/>
          </ac:spMkLst>
        </pc:spChg>
        <pc:spChg chg="mod">
          <ac:chgData name="Ton Nouwens" userId="8353804e-2678-43a2-93f0-24819df35336" providerId="ADAL" clId="{D54456DC-EF83-4440-8355-9421E15A64F9}" dt="2021-09-29T12:14:34.491" v="170" actId="6549"/>
          <ac:spMkLst>
            <pc:docMk/>
            <pc:sldMk cId="3466933002" sldId="257"/>
            <ac:spMk id="6" creationId="{D2762450-A351-4B6C-8FBB-4FDC2DDF436A}"/>
          </ac:spMkLst>
        </pc:spChg>
        <pc:picChg chg="del mod">
          <ac:chgData name="Ton Nouwens" userId="8353804e-2678-43a2-93f0-24819df35336" providerId="ADAL" clId="{D54456DC-EF83-4440-8355-9421E15A64F9}" dt="2021-10-03T14:26:22.887" v="320" actId="21"/>
          <ac:picMkLst>
            <pc:docMk/>
            <pc:sldMk cId="3466933002" sldId="257"/>
            <ac:picMk id="5" creationId="{38D05A36-74FE-4ED5-A0EA-C674751093FD}"/>
          </ac:picMkLst>
        </pc:picChg>
      </pc:sldChg>
      <pc:sldChg chg="addSp delSp modSp">
        <pc:chgData name="Ton Nouwens" userId="8353804e-2678-43a2-93f0-24819df35336" providerId="ADAL" clId="{D54456DC-EF83-4440-8355-9421E15A64F9}" dt="2021-10-03T14:24:48.590" v="278"/>
        <pc:sldMkLst>
          <pc:docMk/>
          <pc:sldMk cId="174974273" sldId="258"/>
        </pc:sldMkLst>
        <pc:spChg chg="del">
          <ac:chgData name="Ton Nouwens" userId="8353804e-2678-43a2-93f0-24819df35336" providerId="ADAL" clId="{D54456DC-EF83-4440-8355-9421E15A64F9}" dt="2021-10-03T14:24:48.590" v="278"/>
          <ac:spMkLst>
            <pc:docMk/>
            <pc:sldMk cId="174974273" sldId="258"/>
            <ac:spMk id="3" creationId="{5FC18617-F289-4823-9B00-DFE25C41A6DC}"/>
          </ac:spMkLst>
        </pc:spChg>
        <pc:picChg chg="add mod">
          <ac:chgData name="Ton Nouwens" userId="8353804e-2678-43a2-93f0-24819df35336" providerId="ADAL" clId="{D54456DC-EF83-4440-8355-9421E15A64F9}" dt="2021-10-03T14:24:48.590" v="278"/>
          <ac:picMkLst>
            <pc:docMk/>
            <pc:sldMk cId="174974273" sldId="258"/>
            <ac:picMk id="1026" creationId="{669F0469-10C4-4321-A9AB-17707BCC66DF}"/>
          </ac:picMkLst>
        </pc:picChg>
      </pc:sldChg>
      <pc:sldChg chg="modSp add del mod modAnim">
        <pc:chgData name="Ton Nouwens" userId="8353804e-2678-43a2-93f0-24819df35336" providerId="ADAL" clId="{D54456DC-EF83-4440-8355-9421E15A64F9}" dt="2021-10-04T06:44:26.709" v="2849" actId="14100"/>
        <pc:sldMkLst>
          <pc:docMk/>
          <pc:sldMk cId="1237817560" sldId="258"/>
        </pc:sldMkLst>
        <pc:spChg chg="mod">
          <ac:chgData name="Ton Nouwens" userId="8353804e-2678-43a2-93f0-24819df35336" providerId="ADAL" clId="{D54456DC-EF83-4440-8355-9421E15A64F9}" dt="2021-10-04T06:44:26.709" v="2849" actId="14100"/>
          <ac:spMkLst>
            <pc:docMk/>
            <pc:sldMk cId="1237817560" sldId="258"/>
            <ac:spMk id="2" creationId="{5342910A-83E7-4576-A6AA-DE26E2686072}"/>
          </ac:spMkLst>
        </pc:spChg>
        <pc:spChg chg="mod">
          <ac:chgData name="Ton Nouwens" userId="8353804e-2678-43a2-93f0-24819df35336" providerId="ADAL" clId="{D54456DC-EF83-4440-8355-9421E15A64F9}" dt="2021-09-29T12:13:22.541" v="167" actId="6549"/>
          <ac:spMkLst>
            <pc:docMk/>
            <pc:sldMk cId="1237817560" sldId="258"/>
            <ac:spMk id="3" creationId="{5FC18617-F289-4823-9B00-DFE25C41A6DC}"/>
          </ac:spMkLst>
        </pc:spChg>
        <pc:picChg chg="mod">
          <ac:chgData name="Ton Nouwens" userId="8353804e-2678-43a2-93f0-24819df35336" providerId="ADAL" clId="{D54456DC-EF83-4440-8355-9421E15A64F9}" dt="2021-10-04T06:44:02.298" v="2845" actId="14100"/>
          <ac:picMkLst>
            <pc:docMk/>
            <pc:sldMk cId="1237817560" sldId="258"/>
            <ac:picMk id="1026" creationId="{669F0469-10C4-4321-A9AB-17707BCC66DF}"/>
          </ac:picMkLst>
        </pc:picChg>
      </pc:sldChg>
      <pc:sldChg chg="delSp modSp mod delAnim modAnim">
        <pc:chgData name="Ton Nouwens" userId="8353804e-2678-43a2-93f0-24819df35336" providerId="ADAL" clId="{D54456DC-EF83-4440-8355-9421E15A64F9}" dt="2021-10-03T14:46:21.482" v="958" actId="20577"/>
        <pc:sldMkLst>
          <pc:docMk/>
          <pc:sldMk cId="1812451597" sldId="259"/>
        </pc:sldMkLst>
        <pc:spChg chg="mod">
          <ac:chgData name="Ton Nouwens" userId="8353804e-2678-43a2-93f0-24819df35336" providerId="ADAL" clId="{D54456DC-EF83-4440-8355-9421E15A64F9}" dt="2021-10-03T14:36:45.697" v="594" actId="20577"/>
          <ac:spMkLst>
            <pc:docMk/>
            <pc:sldMk cId="1812451597" sldId="259"/>
            <ac:spMk id="2" creationId="{51C7AEB8-1EBB-4E95-A783-F104188A1C4C}"/>
          </ac:spMkLst>
        </pc:spChg>
        <pc:spChg chg="mod">
          <ac:chgData name="Ton Nouwens" userId="8353804e-2678-43a2-93f0-24819df35336" providerId="ADAL" clId="{D54456DC-EF83-4440-8355-9421E15A64F9}" dt="2021-10-03T14:46:21.482" v="958" actId="20577"/>
          <ac:spMkLst>
            <pc:docMk/>
            <pc:sldMk cId="1812451597" sldId="259"/>
            <ac:spMk id="3" creationId="{AB65A3F4-FE68-401E-8FF9-D29742530637}"/>
          </ac:spMkLst>
        </pc:spChg>
        <pc:picChg chg="del">
          <ac:chgData name="Ton Nouwens" userId="8353804e-2678-43a2-93f0-24819df35336" providerId="ADAL" clId="{D54456DC-EF83-4440-8355-9421E15A64F9}" dt="2021-09-29T12:15:29.791" v="174" actId="21"/>
          <ac:picMkLst>
            <pc:docMk/>
            <pc:sldMk cId="1812451597" sldId="259"/>
            <ac:picMk id="5" creationId="{E96C54D2-02C1-44C8-B715-E31C846C8084}"/>
          </ac:picMkLst>
        </pc:picChg>
      </pc:sldChg>
      <pc:sldChg chg="delSp modSp mod modAnim">
        <pc:chgData name="Ton Nouwens" userId="8353804e-2678-43a2-93f0-24819df35336" providerId="ADAL" clId="{D54456DC-EF83-4440-8355-9421E15A64F9}" dt="2021-10-03T14:53:16.858" v="1225" actId="20577"/>
        <pc:sldMkLst>
          <pc:docMk/>
          <pc:sldMk cId="356749634" sldId="260"/>
        </pc:sldMkLst>
        <pc:spChg chg="mod">
          <ac:chgData name="Ton Nouwens" userId="8353804e-2678-43a2-93f0-24819df35336" providerId="ADAL" clId="{D54456DC-EF83-4440-8355-9421E15A64F9}" dt="2021-10-03T14:48:47.864" v="1012" actId="1076"/>
          <ac:spMkLst>
            <pc:docMk/>
            <pc:sldMk cId="356749634" sldId="260"/>
            <ac:spMk id="2" creationId="{FA13B0C4-1D47-49DE-81EC-706A3784415C}"/>
          </ac:spMkLst>
        </pc:spChg>
        <pc:spChg chg="mod">
          <ac:chgData name="Ton Nouwens" userId="8353804e-2678-43a2-93f0-24819df35336" providerId="ADAL" clId="{D54456DC-EF83-4440-8355-9421E15A64F9}" dt="2021-10-03T14:53:16.858" v="1225" actId="20577"/>
          <ac:spMkLst>
            <pc:docMk/>
            <pc:sldMk cId="356749634" sldId="260"/>
            <ac:spMk id="3" creationId="{D11EC94B-B46D-46C6-BAF1-C7C2947C2953}"/>
          </ac:spMkLst>
        </pc:spChg>
        <pc:picChg chg="del">
          <ac:chgData name="Ton Nouwens" userId="8353804e-2678-43a2-93f0-24819df35336" providerId="ADAL" clId="{D54456DC-EF83-4440-8355-9421E15A64F9}" dt="2021-09-29T12:16:20.559" v="177" actId="21"/>
          <ac:picMkLst>
            <pc:docMk/>
            <pc:sldMk cId="356749634" sldId="260"/>
            <ac:picMk id="5" creationId="{46532799-5115-4ABF-A2D9-84335842EC37}"/>
          </ac:picMkLst>
        </pc:picChg>
      </pc:sldChg>
      <pc:sldChg chg="addSp modSp add mod modAnim">
        <pc:chgData name="Ton Nouwens" userId="8353804e-2678-43a2-93f0-24819df35336" providerId="ADAL" clId="{D54456DC-EF83-4440-8355-9421E15A64F9}" dt="2021-10-04T06:47:42.326" v="2881" actId="6549"/>
        <pc:sldMkLst>
          <pc:docMk/>
          <pc:sldMk cId="244443704" sldId="261"/>
        </pc:sldMkLst>
        <pc:spChg chg="mod">
          <ac:chgData name="Ton Nouwens" userId="8353804e-2678-43a2-93f0-24819df35336" providerId="ADAL" clId="{D54456DC-EF83-4440-8355-9421E15A64F9}" dt="2021-10-03T14:55:09.728" v="1287" actId="20577"/>
          <ac:spMkLst>
            <pc:docMk/>
            <pc:sldMk cId="244443704" sldId="261"/>
            <ac:spMk id="2" creationId="{FA13B0C4-1D47-49DE-81EC-706A3784415C}"/>
          </ac:spMkLst>
        </pc:spChg>
        <pc:spChg chg="mod">
          <ac:chgData name="Ton Nouwens" userId="8353804e-2678-43a2-93f0-24819df35336" providerId="ADAL" clId="{D54456DC-EF83-4440-8355-9421E15A64F9}" dt="2021-10-04T06:47:42.326" v="2881" actId="6549"/>
          <ac:spMkLst>
            <pc:docMk/>
            <pc:sldMk cId="244443704" sldId="261"/>
            <ac:spMk id="3" creationId="{D11EC94B-B46D-46C6-BAF1-C7C2947C2953}"/>
          </ac:spMkLst>
        </pc:spChg>
        <pc:picChg chg="add mod">
          <ac:chgData name="Ton Nouwens" userId="8353804e-2678-43a2-93f0-24819df35336" providerId="ADAL" clId="{D54456DC-EF83-4440-8355-9421E15A64F9}" dt="2021-10-03T14:58:19.009" v="1574" actId="14100"/>
          <ac:picMkLst>
            <pc:docMk/>
            <pc:sldMk cId="244443704" sldId="261"/>
            <ac:picMk id="4" creationId="{F045BB2D-1991-4D90-AF0D-79CB3423EE9A}"/>
          </ac:picMkLst>
        </pc:picChg>
      </pc:sldChg>
      <pc:sldChg chg="del">
        <pc:chgData name="Ton Nouwens" userId="8353804e-2678-43a2-93f0-24819df35336" providerId="ADAL" clId="{D54456DC-EF83-4440-8355-9421E15A64F9}" dt="2021-09-29T12:16:47.222" v="181" actId="2696"/>
        <pc:sldMkLst>
          <pc:docMk/>
          <pc:sldMk cId="502072838" sldId="261"/>
        </pc:sldMkLst>
      </pc:sldChg>
      <pc:sldChg chg="modSp add mod ord modAnim">
        <pc:chgData name="Ton Nouwens" userId="8353804e-2678-43a2-93f0-24819df35336" providerId="ADAL" clId="{D54456DC-EF83-4440-8355-9421E15A64F9}" dt="2021-10-03T16:11:43.892" v="1670" actId="20577"/>
        <pc:sldMkLst>
          <pc:docMk/>
          <pc:sldMk cId="1286455461" sldId="262"/>
        </pc:sldMkLst>
        <pc:spChg chg="mod">
          <ac:chgData name="Ton Nouwens" userId="8353804e-2678-43a2-93f0-24819df35336" providerId="ADAL" clId="{D54456DC-EF83-4440-8355-9421E15A64F9}" dt="2021-10-03T16:07:24.647" v="1606" actId="14100"/>
          <ac:spMkLst>
            <pc:docMk/>
            <pc:sldMk cId="1286455461" sldId="262"/>
            <ac:spMk id="2" creationId="{FA13B0C4-1D47-49DE-81EC-706A3784415C}"/>
          </ac:spMkLst>
        </pc:spChg>
        <pc:spChg chg="mod">
          <ac:chgData name="Ton Nouwens" userId="8353804e-2678-43a2-93f0-24819df35336" providerId="ADAL" clId="{D54456DC-EF83-4440-8355-9421E15A64F9}" dt="2021-10-03T16:11:43.892" v="1670" actId="20577"/>
          <ac:spMkLst>
            <pc:docMk/>
            <pc:sldMk cId="1286455461" sldId="262"/>
            <ac:spMk id="3" creationId="{D11EC94B-B46D-46C6-BAF1-C7C2947C2953}"/>
          </ac:spMkLst>
        </pc:spChg>
      </pc:sldChg>
      <pc:sldChg chg="del">
        <pc:chgData name="Ton Nouwens" userId="8353804e-2678-43a2-93f0-24819df35336" providerId="ADAL" clId="{D54456DC-EF83-4440-8355-9421E15A64F9}" dt="2021-09-29T12:16:35.749" v="180" actId="2696"/>
        <pc:sldMkLst>
          <pc:docMk/>
          <pc:sldMk cId="1636584825" sldId="262"/>
        </pc:sldMkLst>
      </pc:sldChg>
      <pc:sldChg chg="modSp add mod">
        <pc:chgData name="Ton Nouwens" userId="8353804e-2678-43a2-93f0-24819df35336" providerId="ADAL" clId="{D54456DC-EF83-4440-8355-9421E15A64F9}" dt="2021-10-03T16:29:01.181" v="1857" actId="255"/>
        <pc:sldMkLst>
          <pc:docMk/>
          <pc:sldMk cId="1632333711" sldId="263"/>
        </pc:sldMkLst>
        <pc:spChg chg="mod">
          <ac:chgData name="Ton Nouwens" userId="8353804e-2678-43a2-93f0-24819df35336" providerId="ADAL" clId="{D54456DC-EF83-4440-8355-9421E15A64F9}" dt="2021-10-03T16:29:01.181" v="1857" actId="255"/>
          <ac:spMkLst>
            <pc:docMk/>
            <pc:sldMk cId="1632333711" sldId="263"/>
            <ac:spMk id="3" creationId="{D11EC94B-B46D-46C6-BAF1-C7C2947C2953}"/>
          </ac:spMkLst>
        </pc:spChg>
      </pc:sldChg>
      <pc:sldChg chg="del">
        <pc:chgData name="Ton Nouwens" userId="8353804e-2678-43a2-93f0-24819df35336" providerId="ADAL" clId="{D54456DC-EF83-4440-8355-9421E15A64F9}" dt="2021-09-29T12:17:12.964" v="182" actId="2696"/>
        <pc:sldMkLst>
          <pc:docMk/>
          <pc:sldMk cId="2619580626" sldId="263"/>
        </pc:sldMkLst>
      </pc:sldChg>
      <pc:sldChg chg="del">
        <pc:chgData name="Ton Nouwens" userId="8353804e-2678-43a2-93f0-24819df35336" providerId="ADAL" clId="{D54456DC-EF83-4440-8355-9421E15A64F9}" dt="2021-09-29T12:15:17.284" v="172" actId="2696"/>
        <pc:sldMkLst>
          <pc:docMk/>
          <pc:sldMk cId="355639182" sldId="264"/>
        </pc:sldMkLst>
      </pc:sldChg>
      <pc:sldChg chg="modSp add mod">
        <pc:chgData name="Ton Nouwens" userId="8353804e-2678-43a2-93f0-24819df35336" providerId="ADAL" clId="{D54456DC-EF83-4440-8355-9421E15A64F9}" dt="2021-10-03T19:16:22.187" v="2073" actId="20577"/>
        <pc:sldMkLst>
          <pc:docMk/>
          <pc:sldMk cId="1759834153" sldId="264"/>
        </pc:sldMkLst>
        <pc:spChg chg="mod">
          <ac:chgData name="Ton Nouwens" userId="8353804e-2678-43a2-93f0-24819df35336" providerId="ADAL" clId="{D54456DC-EF83-4440-8355-9421E15A64F9}" dt="2021-10-03T19:16:22.187" v="2073" actId="20577"/>
          <ac:spMkLst>
            <pc:docMk/>
            <pc:sldMk cId="1759834153" sldId="264"/>
            <ac:spMk id="3" creationId="{D11EC94B-B46D-46C6-BAF1-C7C2947C2953}"/>
          </ac:spMkLst>
        </pc:spChg>
      </pc:sldChg>
      <pc:sldChg chg="modSp new mod">
        <pc:chgData name="Ton Nouwens" userId="8353804e-2678-43a2-93f0-24819df35336" providerId="ADAL" clId="{D54456DC-EF83-4440-8355-9421E15A64F9}" dt="2021-10-03T19:11:38.783" v="1931" actId="20577"/>
        <pc:sldMkLst>
          <pc:docMk/>
          <pc:sldMk cId="1092245031" sldId="265"/>
        </pc:sldMkLst>
        <pc:spChg chg="mod">
          <ac:chgData name="Ton Nouwens" userId="8353804e-2678-43a2-93f0-24819df35336" providerId="ADAL" clId="{D54456DC-EF83-4440-8355-9421E15A64F9}" dt="2021-10-03T19:11:38.783" v="1931" actId="20577"/>
          <ac:spMkLst>
            <pc:docMk/>
            <pc:sldMk cId="1092245031" sldId="265"/>
            <ac:spMk id="2" creationId="{8D82D216-76C5-4230-BAB4-FD62646C084E}"/>
          </ac:spMkLst>
        </pc:spChg>
      </pc:sldChg>
      <pc:sldChg chg="del">
        <pc:chgData name="Ton Nouwens" userId="8353804e-2678-43a2-93f0-24819df35336" providerId="ADAL" clId="{D54456DC-EF83-4440-8355-9421E15A64F9}" dt="2021-09-29T12:15:20.576" v="173" actId="2696"/>
        <pc:sldMkLst>
          <pc:docMk/>
          <pc:sldMk cId="1566934791" sldId="265"/>
        </pc:sldMkLst>
      </pc:sldChg>
      <pc:sldChg chg="modSp add del mod">
        <pc:chgData name="Ton Nouwens" userId="8353804e-2678-43a2-93f0-24819df35336" providerId="ADAL" clId="{D54456DC-EF83-4440-8355-9421E15A64F9}" dt="2021-10-03T19:22:22.034" v="2441" actId="113"/>
        <pc:sldMkLst>
          <pc:docMk/>
          <pc:sldMk cId="179355256" sldId="266"/>
        </pc:sldMkLst>
        <pc:spChg chg="mod">
          <ac:chgData name="Ton Nouwens" userId="8353804e-2678-43a2-93f0-24819df35336" providerId="ADAL" clId="{D54456DC-EF83-4440-8355-9421E15A64F9}" dt="2021-10-03T19:22:22.034" v="2441" actId="113"/>
          <ac:spMkLst>
            <pc:docMk/>
            <pc:sldMk cId="179355256" sldId="266"/>
            <ac:spMk id="3" creationId="{D11EC94B-B46D-46C6-BAF1-C7C2947C2953}"/>
          </ac:spMkLst>
        </pc:spChg>
      </pc:sldChg>
      <pc:sldChg chg="addSp">
        <pc:chgData name="Ton Nouwens" userId="8353804e-2678-43a2-93f0-24819df35336" providerId="ADAL" clId="{D54456DC-EF83-4440-8355-9421E15A64F9}" dt="2021-10-03T19:18:21.381" v="2084"/>
        <pc:sldMkLst>
          <pc:docMk/>
          <pc:sldMk cId="590274308" sldId="266"/>
        </pc:sldMkLst>
        <pc:spChg chg="add">
          <ac:chgData name="Ton Nouwens" userId="8353804e-2678-43a2-93f0-24819df35336" providerId="ADAL" clId="{D54456DC-EF83-4440-8355-9421E15A64F9}" dt="2021-10-03T19:18:21.381" v="2084"/>
          <ac:spMkLst>
            <pc:docMk/>
            <pc:sldMk cId="590274308" sldId="266"/>
            <ac:spMk id="4" creationId="{C83131B9-CE7B-4097-AC6A-1CE04B2587F2}"/>
          </ac:spMkLst>
        </pc:spChg>
      </pc:sldChg>
      <pc:sldChg chg="addSp">
        <pc:chgData name="Ton Nouwens" userId="8353804e-2678-43a2-93f0-24819df35336" providerId="ADAL" clId="{D54456DC-EF83-4440-8355-9421E15A64F9}" dt="2021-10-03T19:18:55.504" v="2087"/>
        <pc:sldMkLst>
          <pc:docMk/>
          <pc:sldMk cId="1791723497" sldId="266"/>
        </pc:sldMkLst>
        <pc:spChg chg="add">
          <ac:chgData name="Ton Nouwens" userId="8353804e-2678-43a2-93f0-24819df35336" providerId="ADAL" clId="{D54456DC-EF83-4440-8355-9421E15A64F9}" dt="2021-10-03T19:18:55.504" v="2087"/>
          <ac:spMkLst>
            <pc:docMk/>
            <pc:sldMk cId="1791723497" sldId="266"/>
            <ac:spMk id="4" creationId="{921914DC-3756-475E-8670-EA8404DA2E92}"/>
          </ac:spMkLst>
        </pc:spChg>
      </pc:sldChg>
      <pc:sldChg chg="del">
        <pc:chgData name="Ton Nouwens" userId="8353804e-2678-43a2-93f0-24819df35336" providerId="ADAL" clId="{D54456DC-EF83-4440-8355-9421E15A64F9}" dt="2021-09-29T12:14:13.205" v="169" actId="2696"/>
        <pc:sldMkLst>
          <pc:docMk/>
          <pc:sldMk cId="2871050579" sldId="266"/>
        </pc:sldMkLst>
      </pc:sldChg>
      <pc:sldChg chg="addSp">
        <pc:chgData name="Ton Nouwens" userId="8353804e-2678-43a2-93f0-24819df35336" providerId="ADAL" clId="{D54456DC-EF83-4440-8355-9421E15A64F9}" dt="2021-10-03T19:17:51.785" v="2078"/>
        <pc:sldMkLst>
          <pc:docMk/>
          <pc:sldMk cId="3118653804" sldId="267"/>
        </pc:sldMkLst>
        <pc:spChg chg="add">
          <ac:chgData name="Ton Nouwens" userId="8353804e-2678-43a2-93f0-24819df35336" providerId="ADAL" clId="{D54456DC-EF83-4440-8355-9421E15A64F9}" dt="2021-10-03T19:17:51.785" v="2078"/>
          <ac:spMkLst>
            <pc:docMk/>
            <pc:sldMk cId="3118653804" sldId="267"/>
            <ac:spMk id="4" creationId="{D4F77B5C-D796-4AAB-84C0-3582A02707EF}"/>
          </ac:spMkLst>
        </pc:spChg>
      </pc:sldChg>
      <pc:sldChg chg="addSp">
        <pc:chgData name="Ton Nouwens" userId="8353804e-2678-43a2-93f0-24819df35336" providerId="ADAL" clId="{D54456DC-EF83-4440-8355-9421E15A64F9}" dt="2021-10-03T19:18:01.560" v="2081"/>
        <pc:sldMkLst>
          <pc:docMk/>
          <pc:sldMk cId="3124730233" sldId="267"/>
        </pc:sldMkLst>
        <pc:spChg chg="add">
          <ac:chgData name="Ton Nouwens" userId="8353804e-2678-43a2-93f0-24819df35336" providerId="ADAL" clId="{D54456DC-EF83-4440-8355-9421E15A64F9}" dt="2021-10-03T19:18:01.560" v="2081"/>
          <ac:spMkLst>
            <pc:docMk/>
            <pc:sldMk cId="3124730233" sldId="267"/>
            <ac:spMk id="4" creationId="{471FE4CA-2EE3-4BDF-8D0A-59EED8E1C947}"/>
          </ac:spMkLst>
        </pc:spChg>
      </pc:sldChg>
      <pc:sldChg chg="modSp add del mod">
        <pc:chgData name="Ton Nouwens" userId="8353804e-2678-43a2-93f0-24819df35336" providerId="ADAL" clId="{D54456DC-EF83-4440-8355-9421E15A64F9}" dt="2021-10-03T19:36:49.742" v="2577" actId="27636"/>
        <pc:sldMkLst>
          <pc:docMk/>
          <pc:sldMk cId="4165670405" sldId="267"/>
        </pc:sldMkLst>
        <pc:spChg chg="mod">
          <ac:chgData name="Ton Nouwens" userId="8353804e-2678-43a2-93f0-24819df35336" providerId="ADAL" clId="{D54456DC-EF83-4440-8355-9421E15A64F9}" dt="2021-10-03T19:36:49.742" v="2577" actId="27636"/>
          <ac:spMkLst>
            <pc:docMk/>
            <pc:sldMk cId="4165670405" sldId="267"/>
            <ac:spMk id="3" creationId="{D11EC94B-B46D-46C6-BAF1-C7C2947C2953}"/>
          </ac:spMkLst>
        </pc:spChg>
      </pc:sldChg>
      <pc:sldChg chg="addSp">
        <pc:chgData name="Ton Nouwens" userId="8353804e-2678-43a2-93f0-24819df35336" providerId="ADAL" clId="{D54456DC-EF83-4440-8355-9421E15A64F9}" dt="2021-10-03T19:28:44.344" v="2485"/>
        <pc:sldMkLst>
          <pc:docMk/>
          <pc:sldMk cId="337778047" sldId="268"/>
        </pc:sldMkLst>
        <pc:spChg chg="add">
          <ac:chgData name="Ton Nouwens" userId="8353804e-2678-43a2-93f0-24819df35336" providerId="ADAL" clId="{D54456DC-EF83-4440-8355-9421E15A64F9}" dt="2021-10-03T19:28:44.344" v="2485"/>
          <ac:spMkLst>
            <pc:docMk/>
            <pc:sldMk cId="337778047" sldId="268"/>
            <ac:spMk id="4" creationId="{0BEC5B2D-7335-4D58-BF64-7DDC5669D0A7}"/>
          </ac:spMkLst>
        </pc:spChg>
      </pc:sldChg>
      <pc:sldChg chg="modSp add del mod">
        <pc:chgData name="Ton Nouwens" userId="8353804e-2678-43a2-93f0-24819df35336" providerId="ADAL" clId="{D54456DC-EF83-4440-8355-9421E15A64F9}" dt="2021-10-03T19:37:05.966" v="2579" actId="255"/>
        <pc:sldMkLst>
          <pc:docMk/>
          <pc:sldMk cId="483956595" sldId="268"/>
        </pc:sldMkLst>
        <pc:spChg chg="mod">
          <ac:chgData name="Ton Nouwens" userId="8353804e-2678-43a2-93f0-24819df35336" providerId="ADAL" clId="{D54456DC-EF83-4440-8355-9421E15A64F9}" dt="2021-10-03T19:37:05.966" v="2579" actId="255"/>
          <ac:spMkLst>
            <pc:docMk/>
            <pc:sldMk cId="483956595" sldId="268"/>
            <ac:spMk id="3" creationId="{D11EC94B-B46D-46C6-BAF1-C7C2947C2953}"/>
          </ac:spMkLst>
        </pc:spChg>
        <pc:spChg chg="mod">
          <ac:chgData name="Ton Nouwens" userId="8353804e-2678-43a2-93f0-24819df35336" providerId="ADAL" clId="{D54456DC-EF83-4440-8355-9421E15A64F9}" dt="2021-10-03T19:29:16.113" v="2495" actId="20578"/>
          <ac:spMkLst>
            <pc:docMk/>
            <pc:sldMk cId="483956595" sldId="268"/>
            <ac:spMk id="4" creationId="{D5C0C49D-C073-481A-9967-582D15D31E42}"/>
          </ac:spMkLst>
        </pc:spChg>
      </pc:sldChg>
      <pc:sldChg chg="modSp add del mod">
        <pc:chgData name="Ton Nouwens" userId="8353804e-2678-43a2-93f0-24819df35336" providerId="ADAL" clId="{D54456DC-EF83-4440-8355-9421E15A64F9}" dt="2021-10-03T19:28:30.671" v="2483" actId="2696"/>
        <pc:sldMkLst>
          <pc:docMk/>
          <pc:sldMk cId="3189322938" sldId="268"/>
        </pc:sldMkLst>
        <pc:spChg chg="mod">
          <ac:chgData name="Ton Nouwens" userId="8353804e-2678-43a2-93f0-24819df35336" providerId="ADAL" clId="{D54456DC-EF83-4440-8355-9421E15A64F9}" dt="2021-10-03T19:28:16.192" v="2482" actId="20577"/>
          <ac:spMkLst>
            <pc:docMk/>
            <pc:sldMk cId="3189322938" sldId="268"/>
            <ac:spMk id="2" creationId="{FA13B0C4-1D47-49DE-81EC-706A3784415C}"/>
          </ac:spMkLst>
        </pc:spChg>
        <pc:spChg chg="mod">
          <ac:chgData name="Ton Nouwens" userId="8353804e-2678-43a2-93f0-24819df35336" providerId="ADAL" clId="{D54456DC-EF83-4440-8355-9421E15A64F9}" dt="2021-10-03T19:26:53.224" v="2478" actId="6549"/>
          <ac:spMkLst>
            <pc:docMk/>
            <pc:sldMk cId="3189322938" sldId="268"/>
            <ac:spMk id="3" creationId="{D11EC94B-B46D-46C6-BAF1-C7C2947C2953}"/>
          </ac:spMkLst>
        </pc:spChg>
      </pc:sldChg>
      <pc:sldChg chg="addSp">
        <pc:chgData name="Ton Nouwens" userId="8353804e-2678-43a2-93f0-24819df35336" providerId="ADAL" clId="{D54456DC-EF83-4440-8355-9421E15A64F9}" dt="2021-10-03T19:28:59.551" v="2492"/>
        <pc:sldMkLst>
          <pc:docMk/>
          <pc:sldMk cId="3976040923" sldId="268"/>
        </pc:sldMkLst>
        <pc:spChg chg="add">
          <ac:chgData name="Ton Nouwens" userId="8353804e-2678-43a2-93f0-24819df35336" providerId="ADAL" clId="{D54456DC-EF83-4440-8355-9421E15A64F9}" dt="2021-10-03T19:28:59.551" v="2492"/>
          <ac:spMkLst>
            <pc:docMk/>
            <pc:sldMk cId="3976040923" sldId="268"/>
            <ac:spMk id="4" creationId="{D5C0C49D-C073-481A-9967-582D15D31E42}"/>
          </ac:spMkLst>
        </pc:spChg>
      </pc:sldChg>
      <pc:sldChg chg="addSp">
        <pc:chgData name="Ton Nouwens" userId="8353804e-2678-43a2-93f0-24819df35336" providerId="ADAL" clId="{D54456DC-EF83-4440-8355-9421E15A64F9}" dt="2021-10-03T19:26:56.411" v="2479"/>
        <pc:sldMkLst>
          <pc:docMk/>
          <pc:sldMk cId="4279867752" sldId="268"/>
        </pc:sldMkLst>
        <pc:spChg chg="add">
          <ac:chgData name="Ton Nouwens" userId="8353804e-2678-43a2-93f0-24819df35336" providerId="ADAL" clId="{D54456DC-EF83-4440-8355-9421E15A64F9}" dt="2021-10-03T19:26:56.411" v="2479"/>
          <ac:spMkLst>
            <pc:docMk/>
            <pc:sldMk cId="4279867752" sldId="268"/>
            <ac:spMk id="4" creationId="{D13C4FB0-0529-43B2-964A-FE4A536BAA6F}"/>
          </ac:spMkLst>
        </pc:spChg>
      </pc:sldChg>
      <pc:sldChg chg="modSp add mod">
        <pc:chgData name="Ton Nouwens" userId="8353804e-2678-43a2-93f0-24819df35336" providerId="ADAL" clId="{D54456DC-EF83-4440-8355-9421E15A64F9}" dt="2021-10-03T19:32:39.829" v="2551" actId="20577"/>
        <pc:sldMkLst>
          <pc:docMk/>
          <pc:sldMk cId="1051702819" sldId="269"/>
        </pc:sldMkLst>
        <pc:spChg chg="mod">
          <ac:chgData name="Ton Nouwens" userId="8353804e-2678-43a2-93f0-24819df35336" providerId="ADAL" clId="{D54456DC-EF83-4440-8355-9421E15A64F9}" dt="2021-10-03T19:32:39.829" v="2551" actId="20577"/>
          <ac:spMkLst>
            <pc:docMk/>
            <pc:sldMk cId="1051702819" sldId="269"/>
            <ac:spMk id="3" creationId="{D11EC94B-B46D-46C6-BAF1-C7C2947C2953}"/>
          </ac:spMkLst>
        </pc:spChg>
      </pc:sldChg>
      <pc:sldChg chg="modSp add del mod">
        <pc:chgData name="Ton Nouwens" userId="8353804e-2678-43a2-93f0-24819df35336" providerId="ADAL" clId="{D54456DC-EF83-4440-8355-9421E15A64F9}" dt="2021-10-03T19:36:14.149" v="2575" actId="14100"/>
        <pc:sldMkLst>
          <pc:docMk/>
          <pc:sldMk cId="383990120" sldId="270"/>
        </pc:sldMkLst>
        <pc:spChg chg="mod">
          <ac:chgData name="Ton Nouwens" userId="8353804e-2678-43a2-93f0-24819df35336" providerId="ADAL" clId="{D54456DC-EF83-4440-8355-9421E15A64F9}" dt="2021-10-03T19:34:55.825" v="2566" actId="20577"/>
          <ac:spMkLst>
            <pc:docMk/>
            <pc:sldMk cId="383990120" sldId="270"/>
            <ac:spMk id="3" creationId="{D11EC94B-B46D-46C6-BAF1-C7C2947C2953}"/>
          </ac:spMkLst>
        </pc:spChg>
        <pc:graphicFrameChg chg="mod modGraphic">
          <ac:chgData name="Ton Nouwens" userId="8353804e-2678-43a2-93f0-24819df35336" providerId="ADAL" clId="{D54456DC-EF83-4440-8355-9421E15A64F9}" dt="2021-10-03T19:36:14.149" v="2575" actId="14100"/>
          <ac:graphicFrameMkLst>
            <pc:docMk/>
            <pc:sldMk cId="383990120" sldId="270"/>
            <ac:graphicFrameMk id="6" creationId="{13C91B7D-7202-42C0-8E31-C6643B9822C5}"/>
          </ac:graphicFrameMkLst>
        </pc:graphicFrameChg>
      </pc:sldChg>
      <pc:sldChg chg="modSp add del mod">
        <pc:chgData name="Ton Nouwens" userId="8353804e-2678-43a2-93f0-24819df35336" providerId="ADAL" clId="{D54456DC-EF83-4440-8355-9421E15A64F9}" dt="2021-10-03T19:39:08.589" v="2586" actId="2696"/>
        <pc:sldMkLst>
          <pc:docMk/>
          <pc:sldMk cId="2897664840" sldId="271"/>
        </pc:sldMkLst>
        <pc:spChg chg="mod">
          <ac:chgData name="Ton Nouwens" userId="8353804e-2678-43a2-93f0-24819df35336" providerId="ADAL" clId="{D54456DC-EF83-4440-8355-9421E15A64F9}" dt="2021-10-03T19:38:30.546" v="2581" actId="6549"/>
          <ac:spMkLst>
            <pc:docMk/>
            <pc:sldMk cId="2897664840" sldId="271"/>
            <ac:spMk id="3" creationId="{D11EC94B-B46D-46C6-BAF1-C7C2947C2953}"/>
          </ac:spMkLst>
        </pc:spChg>
        <pc:graphicFrameChg chg="modGraphic">
          <ac:chgData name="Ton Nouwens" userId="8353804e-2678-43a2-93f0-24819df35336" providerId="ADAL" clId="{D54456DC-EF83-4440-8355-9421E15A64F9}" dt="2021-10-03T19:38:41.076" v="2585" actId="6549"/>
          <ac:graphicFrameMkLst>
            <pc:docMk/>
            <pc:sldMk cId="2897664840" sldId="271"/>
            <ac:graphicFrameMk id="6" creationId="{13C91B7D-7202-42C0-8E31-C6643B9822C5}"/>
          </ac:graphicFrameMkLst>
        </pc:graphicFrameChg>
      </pc:sldChg>
      <pc:sldChg chg="modSp new add del mod">
        <pc:chgData name="Ton Nouwens" userId="8353804e-2678-43a2-93f0-24819df35336" providerId="ADAL" clId="{D54456DC-EF83-4440-8355-9421E15A64F9}" dt="2021-10-03T19:46:46.710" v="2699" actId="255"/>
        <pc:sldMkLst>
          <pc:docMk/>
          <pc:sldMk cId="4008052217" sldId="271"/>
        </pc:sldMkLst>
        <pc:spChg chg="mod">
          <ac:chgData name="Ton Nouwens" userId="8353804e-2678-43a2-93f0-24819df35336" providerId="ADAL" clId="{D54456DC-EF83-4440-8355-9421E15A64F9}" dt="2021-10-03T19:45:53.316" v="2694" actId="14100"/>
          <ac:spMkLst>
            <pc:docMk/>
            <pc:sldMk cId="4008052217" sldId="271"/>
            <ac:spMk id="2" creationId="{03CFF225-8881-4108-B10F-CC4DAA267D64}"/>
          </ac:spMkLst>
        </pc:spChg>
        <pc:spChg chg="mod">
          <ac:chgData name="Ton Nouwens" userId="8353804e-2678-43a2-93f0-24819df35336" providerId="ADAL" clId="{D54456DC-EF83-4440-8355-9421E15A64F9}" dt="2021-10-03T19:46:22.532" v="2695" actId="14100"/>
          <ac:spMkLst>
            <pc:docMk/>
            <pc:sldMk cId="4008052217" sldId="271"/>
            <ac:spMk id="3" creationId="{E2141D68-DBD8-4C14-9E01-EFD0F7A2C119}"/>
          </ac:spMkLst>
        </pc:spChg>
        <pc:graphicFrameChg chg="mod modGraphic">
          <ac:chgData name="Ton Nouwens" userId="8353804e-2678-43a2-93f0-24819df35336" providerId="ADAL" clId="{D54456DC-EF83-4440-8355-9421E15A64F9}" dt="2021-10-03T19:46:46.710" v="2699" actId="255"/>
          <ac:graphicFrameMkLst>
            <pc:docMk/>
            <pc:sldMk cId="4008052217" sldId="271"/>
            <ac:graphicFrameMk id="5" creationId="{E6563188-D3B6-4EFF-8F6F-E1BF2E6426A3}"/>
          </ac:graphicFrameMkLst>
        </pc:graphicFrameChg>
      </pc:sldChg>
      <pc:sldChg chg="modSp new add del mod">
        <pc:chgData name="Ton Nouwens" userId="8353804e-2678-43a2-93f0-24819df35336" providerId="ADAL" clId="{D54456DC-EF83-4440-8355-9421E15A64F9}" dt="2021-10-03T19:44:59.512" v="2649" actId="2696"/>
        <pc:sldMkLst>
          <pc:docMk/>
          <pc:sldMk cId="4214025828" sldId="271"/>
        </pc:sldMkLst>
        <pc:spChg chg="mod">
          <ac:chgData name="Ton Nouwens" userId="8353804e-2678-43a2-93f0-24819df35336" providerId="ADAL" clId="{D54456DC-EF83-4440-8355-9421E15A64F9}" dt="2021-10-03T19:44:50.348" v="2648" actId="14100"/>
          <ac:spMkLst>
            <pc:docMk/>
            <pc:sldMk cId="4214025828" sldId="271"/>
            <ac:spMk id="2" creationId="{D167CAEE-F5B8-4687-BAD7-E9855DF6F6AE}"/>
          </ac:spMkLst>
        </pc:spChg>
        <pc:graphicFrameChg chg="mod modGraphic">
          <ac:chgData name="Ton Nouwens" userId="8353804e-2678-43a2-93f0-24819df35336" providerId="ADAL" clId="{D54456DC-EF83-4440-8355-9421E15A64F9}" dt="2021-10-03T19:44:49.520" v="2646" actId="14100"/>
          <ac:graphicFrameMkLst>
            <pc:docMk/>
            <pc:sldMk cId="4214025828" sldId="271"/>
            <ac:graphicFrameMk id="5" creationId="{E62FE0D1-5FD8-4F41-8E69-7078DE02132E}"/>
          </ac:graphicFrameMkLst>
        </pc:graphicFrameChg>
      </pc:sldChg>
      <pc:sldChg chg="modSp new add del mod">
        <pc:chgData name="Ton Nouwens" userId="8353804e-2678-43a2-93f0-24819df35336" providerId="ADAL" clId="{D54456DC-EF83-4440-8355-9421E15A64F9}" dt="2021-10-03T19:48:51.039" v="2735" actId="14100"/>
        <pc:sldMkLst>
          <pc:docMk/>
          <pc:sldMk cId="958631016" sldId="272"/>
        </pc:sldMkLst>
        <pc:spChg chg="mod">
          <ac:chgData name="Ton Nouwens" userId="8353804e-2678-43a2-93f0-24819df35336" providerId="ADAL" clId="{D54456DC-EF83-4440-8355-9421E15A64F9}" dt="2021-10-03T19:47:23.253" v="2728" actId="14100"/>
          <ac:spMkLst>
            <pc:docMk/>
            <pc:sldMk cId="958631016" sldId="272"/>
            <ac:spMk id="2" creationId="{C23A4182-76D8-4A0B-BFC9-E8A0D882B758}"/>
          </ac:spMkLst>
        </pc:spChg>
        <pc:spChg chg="mod">
          <ac:chgData name="Ton Nouwens" userId="8353804e-2678-43a2-93f0-24819df35336" providerId="ADAL" clId="{D54456DC-EF83-4440-8355-9421E15A64F9}" dt="2021-10-03T19:47:26.334" v="2729" actId="14100"/>
          <ac:spMkLst>
            <pc:docMk/>
            <pc:sldMk cId="958631016" sldId="272"/>
            <ac:spMk id="3" creationId="{06EBA8A7-D908-4F91-BFE5-2C3F176F3F41}"/>
          </ac:spMkLst>
        </pc:spChg>
        <pc:graphicFrameChg chg="mod modGraphic">
          <ac:chgData name="Ton Nouwens" userId="8353804e-2678-43a2-93f0-24819df35336" providerId="ADAL" clId="{D54456DC-EF83-4440-8355-9421E15A64F9}" dt="2021-10-03T19:48:51.039" v="2735" actId="14100"/>
          <ac:graphicFrameMkLst>
            <pc:docMk/>
            <pc:sldMk cId="958631016" sldId="272"/>
            <ac:graphicFrameMk id="5" creationId="{9AF7A8BE-3FB3-420E-AD77-0142701AC76A}"/>
          </ac:graphicFrameMkLst>
        </pc:graphicFrameChg>
        <pc:graphicFrameChg chg="mod modGraphic">
          <ac:chgData name="Ton Nouwens" userId="8353804e-2678-43a2-93f0-24819df35336" providerId="ADAL" clId="{D54456DC-EF83-4440-8355-9421E15A64F9}" dt="2021-10-03T19:48:06.764" v="2732" actId="14100"/>
          <ac:graphicFrameMkLst>
            <pc:docMk/>
            <pc:sldMk cId="958631016" sldId="272"/>
            <ac:graphicFrameMk id="5" creationId="{B4880B58-6C5B-49DF-9539-BD4F8BD164AA}"/>
          </ac:graphicFrameMkLst>
        </pc:graphicFrameChg>
      </pc:sldChg>
      <pc:sldChg chg="modSp new mod">
        <pc:chgData name="Ton Nouwens" userId="8353804e-2678-43a2-93f0-24819df35336" providerId="ADAL" clId="{D54456DC-EF83-4440-8355-9421E15A64F9}" dt="2021-10-04T06:43:28.028" v="2844" actId="20577"/>
        <pc:sldMkLst>
          <pc:docMk/>
          <pc:sldMk cId="2867946763" sldId="273"/>
        </pc:sldMkLst>
        <pc:spChg chg="mod">
          <ac:chgData name="Ton Nouwens" userId="8353804e-2678-43a2-93f0-24819df35336" providerId="ADAL" clId="{D54456DC-EF83-4440-8355-9421E15A64F9}" dt="2021-10-04T06:43:28.028" v="2844" actId="20577"/>
          <ac:spMkLst>
            <pc:docMk/>
            <pc:sldMk cId="2867946763" sldId="273"/>
            <ac:spMk id="2" creationId="{984D8C6E-3CE9-4B02-A667-C6F00821945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E1029-2470-4E91-8F94-BACC19F44B35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BB8CE-0BB6-4E0D-B82A-A2123D02A1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02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8197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41780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169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7568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597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4482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9724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005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8699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45396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4BB8CE-0BB6-4E0D-B82A-A2123D02A134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91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987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08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026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147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451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939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710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48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0275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88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B2AEC4A-C381-45F1-9354-B352D838CD04}" type="datetimeFigureOut">
              <a:rPr lang="nl-NL" smtClean="0"/>
              <a:t>3-10-2021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512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164663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2775345"/>
            <a:ext cx="10972800" cy="3350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1EBDF9A-C09B-43C2-AFD4-DAB1B4F745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42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25F7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A1C0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A1C0"/>
        </a:buClr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A1C0"/>
        </a:buClr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A1C0"/>
        </a:buClr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A1C0"/>
        </a:buClr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2910A-83E7-4576-A6AA-DE26E2686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69870"/>
            <a:ext cx="10972800" cy="2619909"/>
          </a:xfrm>
        </p:spPr>
        <p:txBody>
          <a:bodyPr>
            <a:normAutofit/>
          </a:bodyPr>
          <a:lstStyle/>
          <a:p>
            <a:r>
              <a:rPr lang="nl-NL" dirty="0" err="1"/>
              <a:t>Welcome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Workshop</a:t>
            </a:r>
            <a:br>
              <a:rPr lang="nl-NL" dirty="0"/>
            </a:br>
            <a:br>
              <a:rPr lang="nl-NL" dirty="0"/>
            </a:br>
            <a:r>
              <a:rPr lang="nl-NL" sz="4000" b="1" dirty="0"/>
              <a:t>Classroom </a:t>
            </a:r>
            <a:r>
              <a:rPr lang="nl-NL" sz="4000" b="1" dirty="0" err="1"/>
              <a:t>experiments</a:t>
            </a:r>
            <a:r>
              <a:rPr lang="nl-NL" sz="4000" b="1" dirty="0"/>
              <a:t> </a:t>
            </a:r>
            <a:r>
              <a:rPr lang="nl-NL" sz="4000" b="1" dirty="0" err="1"/>
              <a:t>created</a:t>
            </a:r>
            <a:r>
              <a:rPr lang="nl-NL" sz="4000" b="1" dirty="0"/>
              <a:t> </a:t>
            </a:r>
            <a:r>
              <a:rPr lang="nl-NL" sz="4000" b="1" dirty="0" err="1"/>
              <a:t>by</a:t>
            </a:r>
            <a:r>
              <a:rPr lang="nl-NL" sz="4000" b="1" dirty="0"/>
              <a:t> </a:t>
            </a:r>
            <a:r>
              <a:rPr lang="nl-NL" sz="4000" b="1" dirty="0" err="1"/>
              <a:t>students</a:t>
            </a:r>
            <a:endParaRPr lang="nl-NL" sz="4000" b="1" dirty="0"/>
          </a:p>
        </p:txBody>
      </p:sp>
      <p:pic>
        <p:nvPicPr>
          <p:cNvPr id="1026" name="Picture 2" descr="Afbeelding met tekst&#10;&#10;Automatisch gegenereerde beschrijving">
            <a:extLst>
              <a:ext uri="{FF2B5EF4-FFF2-40B4-BE49-F238E27FC236}">
                <a16:creationId xmlns:a16="http://schemas.microsoft.com/office/drawing/2014/main" id="{669F0469-10C4-4321-A9AB-17707BCC66D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564" y="2951690"/>
            <a:ext cx="2753473" cy="32167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7817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/>
          </a:bodyPr>
          <a:lstStyle/>
          <a:p>
            <a:pPr marL="0" indent="0">
              <a:lnSpc>
                <a:spcPts val="27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nl-NL" b="1" dirty="0" err="1"/>
              <a:t>Students</a:t>
            </a:r>
            <a:r>
              <a:rPr lang="nl-NL" b="1" dirty="0"/>
              <a:t> are </a:t>
            </a:r>
            <a:r>
              <a:rPr lang="nl-NL" b="1" dirty="0" err="1"/>
              <a:t>ordered</a:t>
            </a:r>
            <a:r>
              <a:rPr lang="nl-NL" b="1" dirty="0"/>
              <a:t> </a:t>
            </a:r>
            <a:r>
              <a:rPr lang="nl-NL" b="1" dirty="0" err="1"/>
              <a:t>to</a:t>
            </a:r>
            <a:r>
              <a:rPr lang="nl-NL" b="1" dirty="0"/>
              <a:t> make a Plan of action </a:t>
            </a:r>
            <a:r>
              <a:rPr lang="nl-NL" dirty="0"/>
              <a:t>:</a:t>
            </a: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chairman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group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taking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minutes?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rotates</a:t>
            </a:r>
            <a:r>
              <a:rPr lang="nl-NL" sz="1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make a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rotation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schedule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How do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deal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absence (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obligations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illness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etc.)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Any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tasks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their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distribution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Demarcation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angle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subject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experiment are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going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do?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Planning per week (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include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important deadlines in </a:t>
            </a:r>
            <a:r>
              <a:rPr lang="nl-NL" sz="18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</a:t>
            </a: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 well)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834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/>
          </a:bodyPr>
          <a:lstStyle/>
          <a:p>
            <a:pPr marL="0" indent="0">
              <a:lnSpc>
                <a:spcPts val="27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nl-NL" b="1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“Research </a:t>
            </a:r>
            <a:r>
              <a:rPr lang="nl-NL" b="1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b="1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development”</a:t>
            </a:r>
            <a:endParaRPr lang="nl-N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shown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example</a:t>
            </a:r>
            <a:r>
              <a:rPr lang="nl-NL" dirty="0"/>
              <a:t> of a classroom experiment</a:t>
            </a:r>
          </a:p>
          <a:p>
            <a:endParaRPr lang="nl-NL" dirty="0"/>
          </a:p>
          <a:p>
            <a:r>
              <a:rPr lang="nl-NL" dirty="0" err="1"/>
              <a:t>Students</a:t>
            </a:r>
            <a:r>
              <a:rPr lang="nl-NL" dirty="0"/>
              <a:t> are </a:t>
            </a:r>
            <a:r>
              <a:rPr lang="nl-NL" dirty="0" err="1"/>
              <a:t>ordered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conduct</a:t>
            </a:r>
            <a:r>
              <a:rPr lang="nl-NL" dirty="0"/>
              <a:t> research on </a:t>
            </a:r>
            <a:r>
              <a:rPr lang="nl-NL" dirty="0" err="1"/>
              <a:t>the</a:t>
            </a:r>
            <a:r>
              <a:rPr lang="nl-NL" dirty="0"/>
              <a:t> subject on </a:t>
            </a:r>
            <a:r>
              <a:rPr lang="nl-NL" dirty="0" err="1"/>
              <a:t>behalf</a:t>
            </a:r>
            <a:r>
              <a:rPr lang="nl-NL" dirty="0"/>
              <a:t> of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presentation</a:t>
            </a:r>
            <a:r>
              <a:rPr lang="nl-NL" dirty="0"/>
              <a:t> (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included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workshop </a:t>
            </a:r>
            <a:r>
              <a:rPr lang="nl-NL" dirty="0" err="1"/>
              <a:t>today</a:t>
            </a:r>
            <a:r>
              <a:rPr lang="nl-NL" dirty="0"/>
              <a:t>)</a:t>
            </a:r>
          </a:p>
          <a:p>
            <a:endParaRPr lang="nl-NL" dirty="0"/>
          </a:p>
          <a:p>
            <a:r>
              <a:rPr lang="nl-NL" dirty="0" err="1"/>
              <a:t>Students</a:t>
            </a:r>
            <a:r>
              <a:rPr lang="nl-NL" dirty="0"/>
              <a:t> are </a:t>
            </a:r>
            <a:r>
              <a:rPr lang="nl-NL" dirty="0" err="1"/>
              <a:t>ordered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create</a:t>
            </a:r>
            <a:r>
              <a:rPr lang="nl-NL" dirty="0"/>
              <a:t> a classroom experiment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35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ts val="27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is important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is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original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behavioral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experiment: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choices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people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make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when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find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themselves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a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specific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economic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situation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 </a:t>
            </a:r>
          </a:p>
          <a:p>
            <a:endParaRPr lang="nl-NL" dirty="0">
              <a:solidFill>
                <a:srgbClr val="20212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quiz! </a:t>
            </a:r>
          </a:p>
          <a:p>
            <a:endParaRPr lang="nl-NL" dirty="0">
              <a:solidFill>
                <a:srgbClr val="20212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will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ask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fellow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students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about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motives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their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choices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endParaRPr lang="nl-NL" dirty="0"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is important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know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presentation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-experiment- classes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always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go </a:t>
            </a:r>
            <a:r>
              <a:rPr lang="nl-NL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ahead</a:t>
            </a:r>
            <a:r>
              <a:rPr lang="nl-NL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!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5670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ts val="27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nl-NL" altLang="nl-NL" sz="2800" b="1" dirty="0">
                <a:solidFill>
                  <a:srgbClr val="4472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Reporting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nl-NL" altLang="nl-NL" dirty="0">
              <a:solidFill>
                <a:srgbClr val="20212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weeks 1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2, a short, well-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arranged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written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report is made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note-taker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during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each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lesson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nl-NL" altLang="nl-NL" sz="2800" dirty="0">
              <a:solidFill>
                <a:srgbClr val="202124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always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includes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28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following</a:t>
            </a:r>
            <a:r>
              <a:rPr lang="nl-NL" altLang="nl-NL" sz="2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points:</a:t>
            </a:r>
            <a:r>
              <a:rPr lang="nl-NL" altLang="nl-NL" sz="2800" dirty="0"/>
              <a:t>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nl-NL" altLang="nl-NL" sz="3200" dirty="0">
              <a:latin typeface="Arial" panose="020B0604020202020204" pitchFamily="34" charset="0"/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has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which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role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(at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least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chairman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2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secretary</a:t>
            </a:r>
            <a:r>
              <a:rPr lang="nl-NL" altLang="nl-NL" sz="32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nl-NL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Attendance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Absence</a:t>
            </a:r>
            <a:endParaRPr lang="nl-NL" altLang="nl-NL" sz="31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Looking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back at action points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previous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lesson</a:t>
            </a:r>
            <a:endParaRPr lang="nl-NL" altLang="nl-NL" sz="31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was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done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during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lesson</a:t>
            </a:r>
            <a:endParaRPr lang="nl-NL" altLang="nl-NL" sz="31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Questions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teacher</a:t>
            </a:r>
            <a:endParaRPr lang="nl-NL" altLang="nl-NL" sz="31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Action points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nl-NL" altLang="nl-NL" sz="31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next </a:t>
            </a:r>
            <a:r>
              <a:rPr lang="nl-NL" altLang="nl-NL" sz="31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lesson</a:t>
            </a:r>
            <a:endParaRPr lang="nl-NL" altLang="nl-NL" sz="3100" dirty="0">
              <a:latin typeface="Arial" panose="020B0604020202020204" pitchFamily="34" charset="0"/>
            </a:endParaRPr>
          </a:p>
          <a:p>
            <a:endParaRPr lang="nl-N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C0C49D-C073-481A-9967-582D15D3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18"/>
            <a:ext cx="264816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56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  <a:buFont typeface="+mj-lt"/>
              <a:buAutoNum type="arabicPeriod"/>
            </a:pPr>
            <a:r>
              <a:rPr lang="nl-NL" sz="1800" b="1" dirty="0" err="1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Final</a:t>
            </a:r>
            <a:r>
              <a:rPr lang="nl-NL" sz="1800" b="1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report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Contains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1) The action plan. </a:t>
            </a:r>
          </a:p>
          <a:p>
            <a:pPr marL="228600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2) Subject  and description of your experiment </a:t>
            </a:r>
          </a:p>
          <a:p>
            <a:pPr marL="228600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3) An evaluation (after presentation) of your own working method and classroom experiment (participants). </a:t>
            </a:r>
          </a:p>
          <a:p>
            <a:pPr marL="228600">
              <a:lnSpc>
                <a:spcPct val="115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4) Your considerations of the experiments of the groups you have been observing. Give (constructive) criticism and mention tips and tops (observers).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18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Deadline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C0C49D-C073-481A-9967-582D15D3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18"/>
            <a:ext cx="264816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02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/>
          </a:bodyPr>
          <a:lstStyle/>
          <a:p>
            <a:r>
              <a:rPr lang="nl-NL" dirty="0"/>
              <a:t>Planning</a:t>
            </a:r>
          </a:p>
          <a:p>
            <a:endParaRPr lang="nl-N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C0C49D-C073-481A-9967-582D15D3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18"/>
            <a:ext cx="264816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13C91B7D-7202-42C0-8E31-C6643B9822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0221711"/>
              </p:ext>
            </p:extLst>
          </p:nvPr>
        </p:nvGraphicFramePr>
        <p:xfrm>
          <a:off x="626724" y="2404152"/>
          <a:ext cx="11106364" cy="3734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9755">
                  <a:extLst>
                    <a:ext uri="{9D8B030D-6E8A-4147-A177-3AD203B41FA5}">
                      <a16:colId xmlns:a16="http://schemas.microsoft.com/office/drawing/2014/main" val="3081411523"/>
                    </a:ext>
                  </a:extLst>
                </a:gridCol>
                <a:gridCol w="1642741">
                  <a:extLst>
                    <a:ext uri="{9D8B030D-6E8A-4147-A177-3AD203B41FA5}">
                      <a16:colId xmlns:a16="http://schemas.microsoft.com/office/drawing/2014/main" val="3210081028"/>
                    </a:ext>
                  </a:extLst>
                </a:gridCol>
                <a:gridCol w="1642741">
                  <a:extLst>
                    <a:ext uri="{9D8B030D-6E8A-4147-A177-3AD203B41FA5}">
                      <a16:colId xmlns:a16="http://schemas.microsoft.com/office/drawing/2014/main" val="3668336763"/>
                    </a:ext>
                  </a:extLst>
                </a:gridCol>
                <a:gridCol w="1642741">
                  <a:extLst>
                    <a:ext uri="{9D8B030D-6E8A-4147-A177-3AD203B41FA5}">
                      <a16:colId xmlns:a16="http://schemas.microsoft.com/office/drawing/2014/main" val="282374843"/>
                    </a:ext>
                  </a:extLst>
                </a:gridCol>
                <a:gridCol w="2678386">
                  <a:extLst>
                    <a:ext uri="{9D8B030D-6E8A-4147-A177-3AD203B41FA5}">
                      <a16:colId xmlns:a16="http://schemas.microsoft.com/office/drawing/2014/main" val="3033950885"/>
                    </a:ext>
                  </a:extLst>
                </a:gridCol>
              </a:tblGrid>
              <a:tr h="908299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Week 1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Week 2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Week 3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Week 4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 dirty="0">
                          <a:effectLst/>
                        </a:rPr>
                        <a:t>Week 5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 dirty="0">
                          <a:effectLst/>
                        </a:rPr>
                        <a:t> 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extLst>
                  <a:ext uri="{0D108BD9-81ED-4DB2-BD59-A6C34878D82A}">
                    <a16:rowId xmlns:a16="http://schemas.microsoft.com/office/drawing/2014/main" val="3107122428"/>
                  </a:ext>
                </a:extLst>
              </a:tr>
              <a:tr h="282635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 Start of the Assignment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Students do research and develop presentation and classroom experiment 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u="none" strike="noStrike">
                          <a:effectLst/>
                        </a:rPr>
                        <a:t>Students do research and develop presentation and classroom experiment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 dirty="0" err="1">
                          <a:effectLst/>
                        </a:rPr>
                        <a:t>Presentations</a:t>
                      </a:r>
                      <a:r>
                        <a:rPr lang="nl-NL" sz="1800" u="none" strike="noStrike" dirty="0">
                          <a:effectLst/>
                        </a:rPr>
                        <a:t> </a:t>
                      </a:r>
                      <a:r>
                        <a:rPr lang="nl-NL" sz="1800" u="none" strike="noStrike" dirty="0" err="1">
                          <a:effectLst/>
                        </a:rPr>
                        <a:t>and</a:t>
                      </a:r>
                      <a:r>
                        <a:rPr lang="nl-NL" sz="1800" u="none" strike="noStrike" dirty="0">
                          <a:effectLst/>
                        </a:rPr>
                        <a:t> </a:t>
                      </a:r>
                      <a:r>
                        <a:rPr lang="nl-NL" sz="1800" u="none" strike="noStrike" dirty="0" err="1">
                          <a:effectLst/>
                        </a:rPr>
                        <a:t>classroomex-periments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 dirty="0" err="1">
                          <a:effectLst/>
                        </a:rPr>
                        <a:t>Presentations</a:t>
                      </a:r>
                      <a:r>
                        <a:rPr lang="nl-NL" sz="1800" u="none" strike="noStrike" dirty="0">
                          <a:effectLst/>
                        </a:rPr>
                        <a:t> </a:t>
                      </a:r>
                      <a:r>
                        <a:rPr lang="nl-NL" sz="1800" u="none" strike="noStrike" dirty="0" err="1">
                          <a:effectLst/>
                        </a:rPr>
                        <a:t>and</a:t>
                      </a:r>
                      <a:r>
                        <a:rPr lang="nl-NL" sz="1800" u="none" strike="noStrike" dirty="0">
                          <a:effectLst/>
                        </a:rPr>
                        <a:t> </a:t>
                      </a:r>
                      <a:r>
                        <a:rPr lang="nl-NL" sz="1800" u="none" strike="noStrike" dirty="0" err="1">
                          <a:effectLst/>
                        </a:rPr>
                        <a:t>classroomex-periments</a:t>
                      </a:r>
                      <a:r>
                        <a:rPr lang="nl-NL" sz="1800" u="none" strike="noStrike" dirty="0">
                          <a:effectLst/>
                        </a:rPr>
                        <a:t> 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800" u="none" strike="noStrike" dirty="0">
                          <a:effectLst/>
                        </a:rPr>
                        <a:t> 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u="none" strike="noStrike" dirty="0">
                          <a:effectLst/>
                        </a:rPr>
                        <a:t>Submission Final report Wednesday  before 23.59.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u="none" strike="noStrike" dirty="0">
                          <a:effectLst/>
                        </a:rPr>
                        <a:t>(‘normal’ classes continue)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6350" marB="0"/>
                </a:tc>
                <a:extLst>
                  <a:ext uri="{0D108BD9-81ED-4DB2-BD59-A6C34878D82A}">
                    <a16:rowId xmlns:a16="http://schemas.microsoft.com/office/drawing/2014/main" val="2960732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90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CFF225-8881-4108-B10F-CC4DAA267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31836"/>
            <a:ext cx="10972800" cy="912029"/>
          </a:xfrm>
        </p:spPr>
        <p:txBody>
          <a:bodyPr>
            <a:normAutofit/>
          </a:bodyPr>
          <a:lstStyle/>
          <a:p>
            <a:r>
              <a:rPr lang="nl-NL" dirty="0" err="1"/>
              <a:t>Assesment</a:t>
            </a:r>
            <a:r>
              <a:rPr lang="nl-NL" dirty="0"/>
              <a:t> form ( part 1)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E6563188-D3B6-4EFF-8F6F-E1BF2E642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8046651"/>
              </p:ext>
            </p:extLst>
          </p:nvPr>
        </p:nvGraphicFramePr>
        <p:xfrm>
          <a:off x="609600" y="1736333"/>
          <a:ext cx="10972798" cy="4489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542">
                  <a:extLst>
                    <a:ext uri="{9D8B030D-6E8A-4147-A177-3AD203B41FA5}">
                      <a16:colId xmlns:a16="http://schemas.microsoft.com/office/drawing/2014/main" val="2128149771"/>
                    </a:ext>
                  </a:extLst>
                </a:gridCol>
                <a:gridCol w="7606910">
                  <a:extLst>
                    <a:ext uri="{9D8B030D-6E8A-4147-A177-3AD203B41FA5}">
                      <a16:colId xmlns:a16="http://schemas.microsoft.com/office/drawing/2014/main" val="166977290"/>
                    </a:ext>
                  </a:extLst>
                </a:gridCol>
                <a:gridCol w="1099523">
                  <a:extLst>
                    <a:ext uri="{9D8B030D-6E8A-4147-A177-3AD203B41FA5}">
                      <a16:colId xmlns:a16="http://schemas.microsoft.com/office/drawing/2014/main" val="3768100750"/>
                    </a:ext>
                  </a:extLst>
                </a:gridCol>
                <a:gridCol w="1099523">
                  <a:extLst>
                    <a:ext uri="{9D8B030D-6E8A-4147-A177-3AD203B41FA5}">
                      <a16:colId xmlns:a16="http://schemas.microsoft.com/office/drawing/2014/main" val="2956535030"/>
                    </a:ext>
                  </a:extLst>
                </a:gridCol>
                <a:gridCol w="628300">
                  <a:extLst>
                    <a:ext uri="{9D8B030D-6E8A-4147-A177-3AD203B41FA5}">
                      <a16:colId xmlns:a16="http://schemas.microsoft.com/office/drawing/2014/main" val="642887874"/>
                    </a:ext>
                  </a:extLst>
                </a:gridCol>
              </a:tblGrid>
              <a:tr h="45825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Performance in the classroom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Grade rating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3351939071"/>
                  </a:ext>
                </a:extLst>
              </a:tr>
              <a:tr h="60641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P1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Introduction of the subject  and presentation skills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Arousing interest/ enthusiastic/ holding attention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3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532324535"/>
                  </a:ext>
                </a:extLst>
              </a:tr>
              <a:tr h="60641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P2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Theoretical depth of the presentation of the subject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Level / Coherence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6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2973827079"/>
                  </a:ext>
                </a:extLst>
              </a:tr>
              <a:tr h="60641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P3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Relevance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Topical /for a lot of people relevant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3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3917774234"/>
                  </a:ext>
                </a:extLst>
              </a:tr>
              <a:tr h="80077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E1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Explanation of het Experiment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Clear instruction to the group; make sure everyone understands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6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3703634003"/>
                  </a:ext>
                </a:extLst>
              </a:tr>
              <a:tr h="60641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E2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Depth of the behavioral experiment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What insights about behaviour does the experiment provide? 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6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889495621"/>
                  </a:ext>
                </a:extLst>
              </a:tr>
              <a:tr h="800773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E3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Execution of the Experiment</a:t>
                      </a: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none" strike="noStrike">
                          <a:effectLst/>
                        </a:rPr>
                        <a:t>Divison of tasks, material in order; game management; good preparation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1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>
                          <a:effectLst/>
                        </a:rPr>
                        <a:t>-</a:t>
                      </a:r>
                      <a:endParaRPr lang="nl-NL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400" u="none" strike="noStrike" dirty="0">
                          <a:effectLst/>
                        </a:rPr>
                        <a:t>6</a:t>
                      </a:r>
                      <a:endParaRPr lang="nl-NL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714" marR="60714" marT="5622" marB="0"/>
                </a:tc>
                <a:extLst>
                  <a:ext uri="{0D108BD9-81ED-4DB2-BD59-A6C34878D82A}">
                    <a16:rowId xmlns:a16="http://schemas.microsoft.com/office/drawing/2014/main" val="668562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052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3A4182-76D8-4A0B-BFC9-E8A0D882B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31836"/>
            <a:ext cx="10972800" cy="1127786"/>
          </a:xfrm>
        </p:spPr>
        <p:txBody>
          <a:bodyPr/>
          <a:lstStyle/>
          <a:p>
            <a:r>
              <a:rPr lang="nl-NL" dirty="0" err="1"/>
              <a:t>Assesment</a:t>
            </a:r>
            <a:r>
              <a:rPr lang="nl-NL" dirty="0"/>
              <a:t> form (part 2) 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9AF7A8BE-3FB3-420E-AD77-0142701AC7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45978"/>
              </p:ext>
            </p:extLst>
          </p:nvPr>
        </p:nvGraphicFramePr>
        <p:xfrm>
          <a:off x="609600" y="1982912"/>
          <a:ext cx="10972797" cy="4166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542">
                  <a:extLst>
                    <a:ext uri="{9D8B030D-6E8A-4147-A177-3AD203B41FA5}">
                      <a16:colId xmlns:a16="http://schemas.microsoft.com/office/drawing/2014/main" val="3377294070"/>
                    </a:ext>
                  </a:extLst>
                </a:gridCol>
                <a:gridCol w="7606910">
                  <a:extLst>
                    <a:ext uri="{9D8B030D-6E8A-4147-A177-3AD203B41FA5}">
                      <a16:colId xmlns:a16="http://schemas.microsoft.com/office/drawing/2014/main" val="2149685901"/>
                    </a:ext>
                  </a:extLst>
                </a:gridCol>
                <a:gridCol w="1099523">
                  <a:extLst>
                    <a:ext uri="{9D8B030D-6E8A-4147-A177-3AD203B41FA5}">
                      <a16:colId xmlns:a16="http://schemas.microsoft.com/office/drawing/2014/main" val="1262594870"/>
                    </a:ext>
                  </a:extLst>
                </a:gridCol>
                <a:gridCol w="1099523">
                  <a:extLst>
                    <a:ext uri="{9D8B030D-6E8A-4147-A177-3AD203B41FA5}">
                      <a16:colId xmlns:a16="http://schemas.microsoft.com/office/drawing/2014/main" val="2995296464"/>
                    </a:ext>
                  </a:extLst>
                </a:gridCol>
                <a:gridCol w="628299">
                  <a:extLst>
                    <a:ext uri="{9D8B030D-6E8A-4147-A177-3AD203B41FA5}">
                      <a16:colId xmlns:a16="http://schemas.microsoft.com/office/drawing/2014/main" val="3460022946"/>
                    </a:ext>
                  </a:extLst>
                </a:gridCol>
              </a:tblGrid>
              <a:tr h="24933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Final Report 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4069817694"/>
                  </a:ext>
                </a:extLst>
              </a:tr>
              <a:tr h="24933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Prelimanary work  of the group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3178407096"/>
                  </a:ext>
                </a:extLst>
              </a:tr>
              <a:tr h="61641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V1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Sources of experiment and context and minutes</a:t>
                      </a:r>
                      <a:endParaRPr lang="en-US" sz="180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Articles, excerpts and accuracy of the minutes etc.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1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-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6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2080816915"/>
                  </a:ext>
                </a:extLst>
              </a:tr>
              <a:tr h="482047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V2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Paper (A-4)  and  Plan of approach 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1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-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6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2480765768"/>
                  </a:ext>
                </a:extLst>
              </a:tr>
              <a:tr h="24933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Final reflection ( as a group and individually)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3698061134"/>
                  </a:ext>
                </a:extLst>
              </a:tr>
              <a:tr h="180013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R1</a:t>
                      </a:r>
                      <a:endParaRPr lang="nl-NL" sz="180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R2</a:t>
                      </a:r>
                      <a:endParaRPr lang="nl-NL" sz="1800" u="none" strike="noStrike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top 3 of both information part and experiment + substantiation through clear tips and tops;</a:t>
                      </a:r>
                      <a:endParaRPr lang="en-US" sz="1800" u="none" strike="noStrike" dirty="0">
                        <a:effectLst/>
                      </a:endParaRPr>
                    </a:p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Personal summary and </a:t>
                      </a:r>
                      <a:r>
                        <a:rPr lang="en-US" sz="1200" u="none" strike="noStrike" dirty="0" err="1">
                          <a:effectLst/>
                        </a:rPr>
                        <a:t>assesment</a:t>
                      </a:r>
                      <a:r>
                        <a:rPr lang="en-US" sz="1200" u="none" strike="noStrike" dirty="0">
                          <a:effectLst/>
                        </a:rPr>
                        <a:t>: what did I learn from the project and what did I think of it.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 dirty="0">
                          <a:effectLst/>
                        </a:rPr>
                        <a:t>1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-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8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3085531441"/>
                  </a:ext>
                </a:extLst>
              </a:tr>
              <a:tr h="249334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Individual bonus or deduction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+/-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2080091320"/>
                  </a:ext>
                </a:extLst>
              </a:tr>
              <a:tr h="270882"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Total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l-NL" sz="1200" u="none" strike="noStrike" dirty="0">
                          <a:effectLst/>
                        </a:rPr>
                        <a:t> </a:t>
                      </a:r>
                      <a:endParaRPr lang="nl-NL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7313" marR="67313" marT="6233" marB="0"/>
                </a:tc>
                <a:extLst>
                  <a:ext uri="{0D108BD9-81ED-4DB2-BD59-A6C34878D82A}">
                    <a16:rowId xmlns:a16="http://schemas.microsoft.com/office/drawing/2014/main" val="1969827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631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D8C6E-3CE9-4B02-A667-C6F008219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646630"/>
            <a:ext cx="10972800" cy="3295240"/>
          </a:xfrm>
        </p:spPr>
        <p:txBody>
          <a:bodyPr>
            <a:normAutofit/>
          </a:bodyPr>
          <a:lstStyle/>
          <a:p>
            <a:r>
              <a:rPr lang="nl-NL" dirty="0" err="1"/>
              <a:t>Thank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attention!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Time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questions</a:t>
            </a:r>
            <a:r>
              <a:rPr lang="nl-NL" dirty="0"/>
              <a:t>  ( </a:t>
            </a:r>
            <a:r>
              <a:rPr lang="nl-NL" dirty="0" err="1"/>
              <a:t>one</a:t>
            </a:r>
            <a:r>
              <a:rPr lang="nl-NL" dirty="0"/>
              <a:t> or </a:t>
            </a:r>
            <a:r>
              <a:rPr lang="nl-NL" dirty="0" err="1"/>
              <a:t>two</a:t>
            </a:r>
            <a:r>
              <a:rPr lang="nl-N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7946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30CFFC-856E-414C-B93B-E1CF2D263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28109"/>
            <a:ext cx="10363200" cy="2735904"/>
          </a:xfrm>
        </p:spPr>
        <p:txBody>
          <a:bodyPr/>
          <a:lstStyle/>
          <a:p>
            <a:r>
              <a:rPr lang="nl-NL" dirty="0"/>
              <a:t>A </a:t>
            </a:r>
            <a:r>
              <a:rPr lang="nl-NL" dirty="0" err="1"/>
              <a:t>presentation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comprises</a:t>
            </a:r>
            <a:r>
              <a:rPr lang="nl-NL" dirty="0"/>
              <a:t> a </a:t>
            </a:r>
            <a:r>
              <a:rPr lang="nl-NL" dirty="0" err="1"/>
              <a:t>created</a:t>
            </a:r>
            <a:r>
              <a:rPr lang="nl-NL" dirty="0"/>
              <a:t> Classroom Experiment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students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54B9254-0678-4B9E-AD01-04C399D4C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164012"/>
            <a:ext cx="8534400" cy="1474788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A.J.M. Nouwens</a:t>
            </a:r>
          </a:p>
          <a:p>
            <a:r>
              <a:rPr lang="nl-NL" dirty="0"/>
              <a:t>Teacher of </a:t>
            </a:r>
            <a:r>
              <a:rPr lang="nl-NL" dirty="0" err="1"/>
              <a:t>Economics</a:t>
            </a:r>
            <a:endParaRPr lang="nl-NL" dirty="0"/>
          </a:p>
          <a:p>
            <a:r>
              <a:rPr lang="nl-NL" dirty="0"/>
              <a:t>Carmel College Salland Raalte</a:t>
            </a:r>
          </a:p>
          <a:p>
            <a:r>
              <a:rPr lang="nl-NL" dirty="0"/>
              <a:t>The Netherlands </a:t>
            </a:r>
          </a:p>
        </p:txBody>
      </p:sp>
    </p:spTree>
    <p:extLst>
      <p:ext uri="{BB962C8B-B14F-4D97-AF65-F5344CB8AC3E}">
        <p14:creationId xmlns:p14="http://schemas.microsoft.com/office/powerpoint/2010/main" val="664250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F912F4-FDCA-46E7-9E47-76D6BA51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75130"/>
            <a:ext cx="10972800" cy="1143000"/>
          </a:xfrm>
        </p:spPr>
        <p:txBody>
          <a:bodyPr/>
          <a:lstStyle/>
          <a:p>
            <a:r>
              <a:rPr lang="nl-NL" dirty="0"/>
              <a:t>	</a:t>
            </a:r>
            <a:r>
              <a:rPr lang="nl-NL" dirty="0" err="1"/>
              <a:t>Overview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workshop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2762450-A351-4B6C-8FBB-4FDC2DDF436A}"/>
              </a:ext>
            </a:extLst>
          </p:cNvPr>
          <p:cNvSpPr txBox="1"/>
          <p:nvPr/>
        </p:nvSpPr>
        <p:spPr>
          <a:xfrm flipH="1">
            <a:off x="469537" y="2158487"/>
            <a:ext cx="5476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000" dirty="0"/>
          </a:p>
          <a:p>
            <a:endParaRPr lang="nl-NL" sz="20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6B88ACF-A925-4EA7-9F45-F32F87DE0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Introduction</a:t>
            </a:r>
            <a:r>
              <a:rPr lang="nl-NL" dirty="0"/>
              <a:t>  (2 min.)</a:t>
            </a:r>
          </a:p>
          <a:p>
            <a:r>
              <a:rPr lang="nl-NL" dirty="0" err="1"/>
              <a:t>Execution</a:t>
            </a:r>
            <a:r>
              <a:rPr lang="nl-NL" dirty="0"/>
              <a:t> of </a:t>
            </a:r>
            <a:r>
              <a:rPr lang="nl-NL" dirty="0" err="1"/>
              <a:t>one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Classroom </a:t>
            </a:r>
            <a:r>
              <a:rPr lang="nl-NL" dirty="0" err="1"/>
              <a:t>experiments</a:t>
            </a:r>
            <a:r>
              <a:rPr lang="nl-NL" dirty="0"/>
              <a:t> </a:t>
            </a:r>
            <a:r>
              <a:rPr lang="nl-NL" dirty="0" err="1"/>
              <a:t>created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(20 min.)</a:t>
            </a:r>
          </a:p>
          <a:p>
            <a:r>
              <a:rPr lang="nl-NL" dirty="0"/>
              <a:t>How is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assignment</a:t>
            </a:r>
            <a:r>
              <a:rPr lang="nl-NL" dirty="0"/>
              <a:t> </a:t>
            </a:r>
            <a:r>
              <a:rPr lang="nl-NL" dirty="0" err="1"/>
              <a:t>composed</a:t>
            </a:r>
            <a:r>
              <a:rPr lang="nl-NL" dirty="0"/>
              <a:t>  (15 min.)</a:t>
            </a:r>
          </a:p>
          <a:p>
            <a:r>
              <a:rPr lang="nl-NL" dirty="0" err="1"/>
              <a:t>Questions</a:t>
            </a:r>
            <a:r>
              <a:rPr lang="nl-NL" dirty="0"/>
              <a:t> (3 min.)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66933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7AEB8-1EBB-4E95-A783-F104188A1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70" y="530211"/>
            <a:ext cx="10972800" cy="1143000"/>
          </a:xfrm>
        </p:spPr>
        <p:txBody>
          <a:bodyPr/>
          <a:lstStyle/>
          <a:p>
            <a:r>
              <a:rPr lang="nl-NL" dirty="0" err="1"/>
              <a:t>Introduction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B65A3F4-FE68-401E-8FF9-D29742530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196" y="1673211"/>
            <a:ext cx="11975804" cy="5078463"/>
          </a:xfrm>
        </p:spPr>
        <p:txBody>
          <a:bodyPr>
            <a:normAutofit lnSpcReduction="10000"/>
          </a:bodyPr>
          <a:lstStyle/>
          <a:p>
            <a:r>
              <a:rPr lang="nl-NL" dirty="0"/>
              <a:t>Drs. A.J.M. Nouwens  (Ton)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Teacher in </a:t>
            </a:r>
            <a:r>
              <a:rPr lang="nl-NL" dirty="0" err="1"/>
              <a:t>economics</a:t>
            </a:r>
            <a:r>
              <a:rPr lang="nl-NL" dirty="0"/>
              <a:t> at a </a:t>
            </a:r>
            <a:r>
              <a:rPr lang="nl-NL" dirty="0" err="1"/>
              <a:t>secondary</a:t>
            </a:r>
            <a:r>
              <a:rPr lang="nl-NL" dirty="0"/>
              <a:t> school:</a:t>
            </a:r>
          </a:p>
          <a:p>
            <a:pPr marL="0" indent="0">
              <a:buNone/>
            </a:pPr>
            <a:r>
              <a:rPr lang="nl-NL" dirty="0"/>
              <a:t>	Carmel College Salland,  Raalte,  The Netherlands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Level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: VWO  ( preparing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scientific</a:t>
            </a:r>
            <a:r>
              <a:rPr lang="nl-NL" dirty="0"/>
              <a:t> </a:t>
            </a:r>
            <a:r>
              <a:rPr lang="nl-NL" dirty="0" err="1"/>
              <a:t>education</a:t>
            </a:r>
            <a:r>
              <a:rPr lang="nl-NL" dirty="0"/>
              <a:t>) </a:t>
            </a:r>
            <a:r>
              <a:rPr lang="nl-NL" dirty="0" err="1"/>
              <a:t>comparable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/>
              <a:t>	International </a:t>
            </a:r>
            <a:r>
              <a:rPr lang="nl-NL" dirty="0" err="1"/>
              <a:t>Baccalaureate</a:t>
            </a:r>
            <a:r>
              <a:rPr lang="nl-NL" dirty="0"/>
              <a:t> (IB) </a:t>
            </a:r>
          </a:p>
          <a:p>
            <a:pPr marL="0" indent="0">
              <a:buNone/>
            </a:pPr>
            <a:r>
              <a:rPr lang="nl-NL" dirty="0"/>
              <a:t>	</a:t>
            </a:r>
          </a:p>
          <a:p>
            <a:pPr marL="0" indent="0">
              <a:buNone/>
            </a:pPr>
            <a:r>
              <a:rPr lang="nl-NL" dirty="0"/>
              <a:t>	Grade: 5th;  </a:t>
            </a:r>
            <a:r>
              <a:rPr lang="nl-NL" dirty="0" err="1"/>
              <a:t>students</a:t>
            </a:r>
            <a:r>
              <a:rPr lang="nl-NL" dirty="0"/>
              <a:t> are </a:t>
            </a:r>
            <a:r>
              <a:rPr lang="nl-NL" dirty="0" err="1"/>
              <a:t>about</a:t>
            </a:r>
            <a:r>
              <a:rPr lang="nl-NL" dirty="0"/>
              <a:t> 17 </a:t>
            </a:r>
            <a:r>
              <a:rPr lang="nl-NL" dirty="0" err="1"/>
              <a:t>years</a:t>
            </a:r>
            <a:r>
              <a:rPr lang="nl-NL" dirty="0"/>
              <a:t> </a:t>
            </a:r>
            <a:r>
              <a:rPr lang="nl-NL" dirty="0" err="1"/>
              <a:t>old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245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1433263"/>
            <a:ext cx="10972800" cy="1143000"/>
          </a:xfrm>
        </p:spPr>
        <p:txBody>
          <a:bodyPr/>
          <a:lstStyle/>
          <a:p>
            <a:r>
              <a:rPr lang="nl-NL" dirty="0" err="1"/>
              <a:t>Economics</a:t>
            </a:r>
            <a:r>
              <a:rPr lang="nl-NL" dirty="0"/>
              <a:t> </a:t>
            </a:r>
            <a:r>
              <a:rPr lang="nl-NL" dirty="0" err="1"/>
              <a:t>exam</a:t>
            </a:r>
            <a:r>
              <a:rPr lang="nl-NL" dirty="0"/>
              <a:t> program (vwo) in </a:t>
            </a:r>
            <a:r>
              <a:rPr lang="nl-NL" dirty="0" err="1"/>
              <a:t>the</a:t>
            </a:r>
            <a:r>
              <a:rPr lang="nl-NL" dirty="0"/>
              <a:t> Netherlands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2576262"/>
            <a:ext cx="9513870" cy="3783423"/>
          </a:xfrm>
        </p:spPr>
        <p:txBody>
          <a:bodyPr>
            <a:normAutofit/>
          </a:bodyPr>
          <a:lstStyle/>
          <a:p>
            <a:r>
              <a:rPr lang="nl-NL" dirty="0"/>
              <a:t>The </a:t>
            </a:r>
            <a:r>
              <a:rPr lang="nl-NL" dirty="0" err="1"/>
              <a:t>compulsory</a:t>
            </a:r>
            <a:r>
              <a:rPr lang="nl-NL" dirty="0"/>
              <a:t> </a:t>
            </a:r>
            <a:r>
              <a:rPr lang="nl-NL" dirty="0" err="1"/>
              <a:t>exam</a:t>
            </a:r>
            <a:r>
              <a:rPr lang="nl-NL" dirty="0"/>
              <a:t> program  </a:t>
            </a:r>
            <a:r>
              <a:rPr lang="nl-NL" dirty="0" err="1"/>
              <a:t>includes</a:t>
            </a:r>
            <a:r>
              <a:rPr lang="nl-NL" dirty="0"/>
              <a:t>  </a:t>
            </a:r>
            <a:r>
              <a:rPr lang="nl-NL" dirty="0" err="1"/>
              <a:t>among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Domain J : Research </a:t>
            </a:r>
            <a:r>
              <a:rPr lang="nl-NL" dirty="0" err="1"/>
              <a:t>and</a:t>
            </a:r>
            <a:r>
              <a:rPr lang="nl-NL" dirty="0"/>
              <a:t> experiment</a:t>
            </a:r>
          </a:p>
          <a:p>
            <a:pPr marL="0" indent="0">
              <a:buNone/>
            </a:pPr>
            <a:r>
              <a:rPr lang="nl-NL" dirty="0"/>
              <a:t>Domain K: </a:t>
            </a:r>
            <a:r>
              <a:rPr lang="nl-NL" dirty="0" err="1"/>
              <a:t>Elective</a:t>
            </a:r>
            <a:r>
              <a:rPr lang="nl-NL" dirty="0"/>
              <a:t> subjects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The </a:t>
            </a:r>
            <a:r>
              <a:rPr lang="nl-NL" dirty="0" err="1"/>
              <a:t>assignment</a:t>
            </a:r>
            <a:r>
              <a:rPr lang="nl-NL" dirty="0"/>
              <a:t> </a:t>
            </a:r>
            <a:r>
              <a:rPr lang="nl-NL" dirty="0" err="1"/>
              <a:t>prestented</a:t>
            </a:r>
            <a:r>
              <a:rPr lang="nl-NL" dirty="0"/>
              <a:t> </a:t>
            </a:r>
            <a:r>
              <a:rPr lang="nl-NL" dirty="0" err="1"/>
              <a:t>today</a:t>
            </a:r>
            <a:r>
              <a:rPr lang="nl-NL" dirty="0"/>
              <a:t> is a </a:t>
            </a:r>
            <a:r>
              <a:rPr lang="nl-NL" dirty="0" err="1"/>
              <a:t>combination</a:t>
            </a:r>
            <a:r>
              <a:rPr lang="nl-NL" dirty="0"/>
              <a:t> of </a:t>
            </a:r>
            <a:r>
              <a:rPr lang="nl-NL" dirty="0" err="1"/>
              <a:t>both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74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1433263"/>
            <a:ext cx="10972800" cy="1143000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execution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Classroom experiment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2576262"/>
            <a:ext cx="9513870" cy="37834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You</a:t>
            </a:r>
            <a:r>
              <a:rPr lang="nl-NL" dirty="0"/>
              <a:t> are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participate</a:t>
            </a:r>
            <a:r>
              <a:rPr lang="nl-NL" dirty="0"/>
              <a:t> in a classroom experiment </a:t>
            </a:r>
            <a:r>
              <a:rPr lang="nl-NL" dirty="0" err="1"/>
              <a:t>that</a:t>
            </a:r>
            <a:r>
              <a:rPr lang="nl-NL" dirty="0"/>
              <a:t> has been </a:t>
            </a:r>
            <a:r>
              <a:rPr lang="nl-NL" dirty="0" err="1"/>
              <a:t>created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a </a:t>
            </a:r>
            <a:r>
              <a:rPr lang="nl-NL" dirty="0" err="1"/>
              <a:t>group</a:t>
            </a:r>
            <a:r>
              <a:rPr lang="nl-NL" dirty="0"/>
              <a:t> of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one</a:t>
            </a:r>
            <a:r>
              <a:rPr lang="nl-NL" dirty="0"/>
              <a:t> of </a:t>
            </a:r>
            <a:r>
              <a:rPr lang="nl-NL" dirty="0" err="1"/>
              <a:t>my</a:t>
            </a:r>
            <a:r>
              <a:rPr lang="nl-NL" dirty="0"/>
              <a:t> classes.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(I </a:t>
            </a:r>
            <a:r>
              <a:rPr lang="nl-NL" dirty="0" err="1"/>
              <a:t>will</a:t>
            </a:r>
            <a:r>
              <a:rPr lang="nl-NL" dirty="0"/>
              <a:t> start </a:t>
            </a:r>
            <a:r>
              <a:rPr lang="nl-NL" dirty="0" err="1"/>
              <a:t>the</a:t>
            </a:r>
            <a:r>
              <a:rPr lang="nl-NL" dirty="0"/>
              <a:t> separate </a:t>
            </a:r>
            <a:r>
              <a:rPr lang="nl-NL" dirty="0" err="1"/>
              <a:t>Powerpoint</a:t>
            </a:r>
            <a:r>
              <a:rPr lang="nl-NL" dirty="0"/>
              <a:t>)   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Picture 2" descr="Afbeelding met tekst&#10;&#10;Automatisch gegenereerde beschrijving">
            <a:extLst>
              <a:ext uri="{FF2B5EF4-FFF2-40B4-BE49-F238E27FC236}">
                <a16:creationId xmlns:a16="http://schemas.microsoft.com/office/drawing/2014/main" id="{F045BB2D-1991-4D90-AF0D-79CB3423E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993" y="4048018"/>
            <a:ext cx="1874295" cy="21896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44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2D216-76C5-4230-BAB4-FD62646C0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Start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PP</a:t>
            </a:r>
          </a:p>
        </p:txBody>
      </p:sp>
    </p:spTree>
    <p:extLst>
      <p:ext uri="{BB962C8B-B14F-4D97-AF65-F5344CB8AC3E}">
        <p14:creationId xmlns:p14="http://schemas.microsoft.com/office/powerpoint/2010/main" val="109224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/>
          </a:bodyPr>
          <a:lstStyle/>
          <a:p>
            <a:pPr lvl="0"/>
            <a:r>
              <a:rPr lang="nl-NL" b="1" dirty="0"/>
              <a:t>Goals</a:t>
            </a:r>
            <a:endParaRPr lang="nl-NL" dirty="0"/>
          </a:p>
          <a:p>
            <a:endParaRPr lang="nl-NL" dirty="0"/>
          </a:p>
          <a:p>
            <a:r>
              <a:rPr lang="nl-NL" dirty="0"/>
              <a:t>- A </a:t>
            </a:r>
            <a:r>
              <a:rPr lang="nl-NL" dirty="0" err="1"/>
              <a:t>deepening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theory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topical</a:t>
            </a:r>
            <a:r>
              <a:rPr lang="nl-NL" dirty="0"/>
              <a:t> of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economic</a:t>
            </a:r>
            <a:r>
              <a:rPr lang="nl-NL" dirty="0"/>
              <a:t> subject.</a:t>
            </a:r>
          </a:p>
          <a:p>
            <a:r>
              <a:rPr lang="nl-NL" dirty="0"/>
              <a:t>- The development of a classroom experiment.</a:t>
            </a:r>
          </a:p>
          <a:p>
            <a:r>
              <a:rPr lang="nl-NL" dirty="0"/>
              <a:t>- </a:t>
            </a:r>
            <a:r>
              <a:rPr lang="nl-NL" dirty="0" err="1"/>
              <a:t>Giving</a:t>
            </a:r>
            <a:r>
              <a:rPr lang="nl-NL" dirty="0"/>
              <a:t> a </a:t>
            </a:r>
            <a:r>
              <a:rPr lang="nl-NL" dirty="0" err="1"/>
              <a:t>lesson</a:t>
            </a:r>
            <a:r>
              <a:rPr lang="nl-NL" dirty="0"/>
              <a:t> in </a:t>
            </a:r>
            <a:r>
              <a:rPr lang="nl-NL" dirty="0" err="1"/>
              <a:t>which</a:t>
            </a:r>
            <a:r>
              <a:rPr lang="nl-NL" dirty="0"/>
              <a:t> </a:t>
            </a:r>
            <a:r>
              <a:rPr lang="nl-NL" dirty="0" err="1"/>
              <a:t>economic</a:t>
            </a:r>
            <a:r>
              <a:rPr lang="nl-NL" dirty="0"/>
              <a:t> </a:t>
            </a:r>
            <a:r>
              <a:rPr lang="nl-NL" dirty="0" err="1"/>
              <a:t>theory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a classroom         	experiment are </a:t>
            </a:r>
            <a:r>
              <a:rPr lang="nl-NL" dirty="0" err="1"/>
              <a:t>combined</a:t>
            </a:r>
            <a:r>
              <a:rPr lang="nl-NL" dirty="0"/>
              <a:t>.</a:t>
            </a:r>
          </a:p>
          <a:p>
            <a:r>
              <a:rPr lang="nl-NL" dirty="0"/>
              <a:t>- </a:t>
            </a:r>
            <a:r>
              <a:rPr lang="nl-NL" dirty="0" err="1"/>
              <a:t>Working</a:t>
            </a:r>
            <a:r>
              <a:rPr lang="nl-NL" dirty="0"/>
              <a:t> </a:t>
            </a:r>
            <a:r>
              <a:rPr lang="nl-NL" dirty="0" err="1"/>
              <a:t>together</a:t>
            </a:r>
            <a:r>
              <a:rPr lang="nl-NL" dirty="0"/>
              <a:t> </a:t>
            </a:r>
            <a:r>
              <a:rPr lang="nl-NL" dirty="0" err="1"/>
              <a:t>constructively</a:t>
            </a:r>
            <a:r>
              <a:rPr lang="nl-NL" dirty="0"/>
              <a:t> </a:t>
            </a:r>
            <a:r>
              <a:rPr lang="nl-NL" dirty="0" err="1"/>
              <a:t>within</a:t>
            </a:r>
            <a:r>
              <a:rPr lang="nl-NL" dirty="0"/>
              <a:t> a </a:t>
            </a:r>
            <a:r>
              <a:rPr lang="nl-NL" dirty="0" err="1"/>
              <a:t>group</a:t>
            </a:r>
            <a:r>
              <a:rPr lang="nl-NL" dirty="0"/>
              <a:t>.</a:t>
            </a:r>
          </a:p>
          <a:p>
            <a:r>
              <a:rPr lang="nl-NL" dirty="0"/>
              <a:t>-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able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evaluate</a:t>
            </a:r>
            <a:r>
              <a:rPr lang="nl-NL" dirty="0"/>
              <a:t> </a:t>
            </a:r>
            <a:r>
              <a:rPr lang="nl-NL" dirty="0" err="1"/>
              <a:t>one's</a:t>
            </a:r>
            <a:r>
              <a:rPr lang="nl-NL" dirty="0"/>
              <a:t> </a:t>
            </a:r>
            <a:r>
              <a:rPr lang="nl-NL" dirty="0" err="1"/>
              <a:t>own</a:t>
            </a:r>
            <a:r>
              <a:rPr lang="nl-NL" dirty="0"/>
              <a:t> performance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of </a:t>
            </a:r>
            <a:r>
              <a:rPr lang="nl-NL" dirty="0" err="1"/>
              <a:t>others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6455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3B0C4-1D47-49DE-81EC-706A37844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788" y="719191"/>
            <a:ext cx="10972800" cy="1058238"/>
          </a:xfr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assignment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EC94B-B46D-46C6-BAF1-C7C2947C2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463" y="1859622"/>
            <a:ext cx="9513870" cy="4500063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nl-NL" sz="9600" b="1" dirty="0"/>
              <a:t>Subjects ( </a:t>
            </a:r>
            <a:r>
              <a:rPr lang="nl-NL" sz="9600" b="1" dirty="0" err="1"/>
              <a:t>examples</a:t>
            </a:r>
            <a:r>
              <a:rPr lang="nl-NL" sz="9600" b="1" dirty="0"/>
              <a:t>)</a:t>
            </a:r>
            <a:endParaRPr lang="nl-NL" sz="9600" dirty="0"/>
          </a:p>
          <a:p>
            <a:endParaRPr lang="nl-NL" sz="9600" dirty="0"/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/>
              <a:t>The </a:t>
            </a:r>
            <a:r>
              <a:rPr lang="nl-NL" sz="9600" dirty="0" err="1"/>
              <a:t>housing</a:t>
            </a:r>
            <a:r>
              <a:rPr lang="nl-NL" sz="9600" dirty="0"/>
              <a:t> market</a:t>
            </a:r>
            <a:endParaRPr lang="nl-NL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The  Labour market</a:t>
            </a:r>
            <a:endParaRPr lang="nl-NL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Trade </a:t>
            </a:r>
            <a:r>
              <a:rPr lang="nl-NL" sz="96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barriers</a:t>
            </a:r>
            <a:r>
              <a:rPr lang="nl-NL" sz="96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sz="96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trade</a:t>
            </a:r>
            <a:r>
              <a:rPr lang="nl-NL" sz="9600" dirty="0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liberalization</a:t>
            </a:r>
            <a:endParaRPr lang="nl-NL" sz="9600" dirty="0"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Education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human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capital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 swapping over time)</a:t>
            </a: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Pensions (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intertemporal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trade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off)</a:t>
            </a: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Market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forces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healthcare</a:t>
            </a:r>
            <a:endParaRPr lang="nl-NL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ECB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and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nl-NL" sz="9600" dirty="0" err="1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stability</a:t>
            </a:r>
            <a:r>
              <a:rPr lang="nl-NL" sz="96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-pact</a:t>
            </a:r>
            <a:endParaRPr lang="nl-NL" sz="9600" dirty="0"/>
          </a:p>
          <a:p>
            <a:pPr>
              <a:lnSpc>
                <a:spcPts val="27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nl-NL" dirty="0"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ts val="2700"/>
              </a:lnSpc>
              <a:spcAft>
                <a:spcPts val="800"/>
              </a:spcAft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nl-NL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233371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Carmel College Salland">
      <a:dk1>
        <a:sysClr val="windowText" lastClr="000000"/>
      </a:dk1>
      <a:lt1>
        <a:sysClr val="window" lastClr="FFFFFF"/>
      </a:lt1>
      <a:dk2>
        <a:srgbClr val="00759C"/>
      </a:dk2>
      <a:lt2>
        <a:srgbClr val="9C9E9F"/>
      </a:lt2>
      <a:accent1>
        <a:srgbClr val="00759C"/>
      </a:accent1>
      <a:accent2>
        <a:srgbClr val="C9D200"/>
      </a:accent2>
      <a:accent3>
        <a:srgbClr val="00B0F0"/>
      </a:accent3>
      <a:accent4>
        <a:srgbClr val="86B918"/>
      </a:accent4>
      <a:accent5>
        <a:srgbClr val="000000"/>
      </a:accent5>
      <a:accent6>
        <a:srgbClr val="FFFFFF"/>
      </a:accent6>
      <a:hlink>
        <a:srgbClr val="00B0F0"/>
      </a:hlink>
      <a:folHlink>
        <a:srgbClr val="00B0F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hema1" id="{99D5B39D-1C9C-4B47-AF1C-D9A1413781B4}" vid="{AF104EBF-6BFC-43E5-BB59-1AE4CFD9FAA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6847</TotalTime>
  <Words>997</Words>
  <Application>Microsoft Office PowerPoint</Application>
  <PresentationFormat>Breedbeeld</PresentationFormat>
  <Paragraphs>224</Paragraphs>
  <Slides>18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1" baseType="lpstr">
      <vt:lpstr>Arial</vt:lpstr>
      <vt:lpstr>Calibri</vt:lpstr>
      <vt:lpstr>Thema1</vt:lpstr>
      <vt:lpstr>Welcome to the Workshop  Classroom experiments created by students</vt:lpstr>
      <vt:lpstr>A presentation that comprises a created Classroom Experiment by students</vt:lpstr>
      <vt:lpstr> Overview of the workshop</vt:lpstr>
      <vt:lpstr>Introduction</vt:lpstr>
      <vt:lpstr>Economics exam program (vwo) in the Netherlands</vt:lpstr>
      <vt:lpstr>The execution of the Classroom experiment</vt:lpstr>
      <vt:lpstr>Start the other PP</vt:lpstr>
      <vt:lpstr>The assignment</vt:lpstr>
      <vt:lpstr>The assignment</vt:lpstr>
      <vt:lpstr>The assignment</vt:lpstr>
      <vt:lpstr>The assignment</vt:lpstr>
      <vt:lpstr>The assignment</vt:lpstr>
      <vt:lpstr>The assignment</vt:lpstr>
      <vt:lpstr>The assignment</vt:lpstr>
      <vt:lpstr>The assignment</vt:lpstr>
      <vt:lpstr>Assesment form ( part 1)</vt:lpstr>
      <vt:lpstr>Assesment form (part 2) </vt:lpstr>
      <vt:lpstr>Thank you for your attention!   Time for questions  ( one or two)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2.6. Marktvormen en hun economische doelmatigheid</dc:title>
  <dc:creator>Jelmer Peters</dc:creator>
  <cp:lastModifiedBy>Ton Nouwens</cp:lastModifiedBy>
  <cp:revision>2</cp:revision>
  <dcterms:created xsi:type="dcterms:W3CDTF">2021-09-22T09:04:13Z</dcterms:created>
  <dcterms:modified xsi:type="dcterms:W3CDTF">2021-10-04T06:47:46Z</dcterms:modified>
</cp:coreProperties>
</file>